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66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84.png"/><Relationship Id="rId1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05.png"/><Relationship Id="rId12" Type="http://schemas.openxmlformats.org/officeDocument/2006/relationships/image" Target="../media/image83.png"/><Relationship Id="rId17" Type="http://schemas.openxmlformats.org/officeDocument/2006/relationships/image" Target="../media/image112.png"/><Relationship Id="rId2" Type="http://schemas.openxmlformats.org/officeDocument/2006/relationships/image" Target="../media/image1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2.png"/><Relationship Id="rId5" Type="http://schemas.openxmlformats.org/officeDocument/2006/relationships/image" Target="../media/image36.png"/><Relationship Id="rId15" Type="http://schemas.openxmlformats.org/officeDocument/2006/relationships/image" Target="../media/image110.png"/><Relationship Id="rId10" Type="http://schemas.openxmlformats.org/officeDocument/2006/relationships/image" Target="../media/image81.png"/><Relationship Id="rId4" Type="http://schemas.openxmlformats.org/officeDocument/2006/relationships/image" Target="../media/image104.png"/><Relationship Id="rId9" Type="http://schemas.openxmlformats.org/officeDocument/2006/relationships/image" Target="../media/image80.png"/><Relationship Id="rId1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05.png"/><Relationship Id="rId12" Type="http://schemas.openxmlformats.org/officeDocument/2006/relationships/image" Target="../media/image118.png"/><Relationship Id="rId2" Type="http://schemas.openxmlformats.org/officeDocument/2006/relationships/image" Target="../media/image1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17.png"/><Relationship Id="rId5" Type="http://schemas.openxmlformats.org/officeDocument/2006/relationships/image" Target="../media/image36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04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23.png"/><Relationship Id="rId7" Type="http://schemas.openxmlformats.org/officeDocument/2006/relationships/image" Target="../media/image105.png"/><Relationship Id="rId12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26.png"/><Relationship Id="rId5" Type="http://schemas.openxmlformats.org/officeDocument/2006/relationships/image" Target="../media/image36.png"/><Relationship Id="rId10" Type="http://schemas.openxmlformats.org/officeDocument/2006/relationships/image" Target="../media/image125.png"/><Relationship Id="rId4" Type="http://schemas.openxmlformats.org/officeDocument/2006/relationships/image" Target="../media/image104.png"/><Relationship Id="rId9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88.png"/><Relationship Id="rId18" Type="http://schemas.openxmlformats.org/officeDocument/2006/relationships/image" Target="../media/image129.png"/><Relationship Id="rId3" Type="http://schemas.openxmlformats.org/officeDocument/2006/relationships/image" Target="../media/image128.png"/><Relationship Id="rId21" Type="http://schemas.openxmlformats.org/officeDocument/2006/relationships/image" Target="../media/image132.png"/><Relationship Id="rId7" Type="http://schemas.openxmlformats.org/officeDocument/2006/relationships/image" Target="../media/image105.png"/><Relationship Id="rId12" Type="http://schemas.openxmlformats.org/officeDocument/2006/relationships/image" Target="../media/image87.png"/><Relationship Id="rId17" Type="http://schemas.openxmlformats.org/officeDocument/2006/relationships/image" Target="../media/image93.png"/><Relationship Id="rId2" Type="http://schemas.openxmlformats.org/officeDocument/2006/relationships/image" Target="../media/image1.png"/><Relationship Id="rId16" Type="http://schemas.openxmlformats.org/officeDocument/2006/relationships/image" Target="../media/image91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6.png"/><Relationship Id="rId5" Type="http://schemas.openxmlformats.org/officeDocument/2006/relationships/image" Target="../media/image36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130.png"/><Relationship Id="rId4" Type="http://schemas.openxmlformats.org/officeDocument/2006/relationships/image" Target="../media/image104.png"/><Relationship Id="rId9" Type="http://schemas.openxmlformats.org/officeDocument/2006/relationships/image" Target="../media/image110.png"/><Relationship Id="rId1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05.png"/><Relationship Id="rId12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36.png"/><Relationship Id="rId5" Type="http://schemas.openxmlformats.org/officeDocument/2006/relationships/image" Target="../media/image36.png"/><Relationship Id="rId10" Type="http://schemas.openxmlformats.org/officeDocument/2006/relationships/image" Target="../media/image135.png"/><Relationship Id="rId4" Type="http://schemas.openxmlformats.org/officeDocument/2006/relationships/image" Target="../media/image104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40.png"/><Relationship Id="rId7" Type="http://schemas.openxmlformats.org/officeDocument/2006/relationships/image" Target="../media/image105.png"/><Relationship Id="rId12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43.png"/><Relationship Id="rId5" Type="http://schemas.openxmlformats.org/officeDocument/2006/relationships/image" Target="../media/image36.png"/><Relationship Id="rId10" Type="http://schemas.openxmlformats.org/officeDocument/2006/relationships/image" Target="../media/image142.png"/><Relationship Id="rId4" Type="http://schemas.openxmlformats.org/officeDocument/2006/relationships/image" Target="../media/image104.png"/><Relationship Id="rId9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05.png"/><Relationship Id="rId12" Type="http://schemas.openxmlformats.org/officeDocument/2006/relationships/image" Target="../media/image149.png"/><Relationship Id="rId2" Type="http://schemas.openxmlformats.org/officeDocument/2006/relationships/image" Target="../media/image1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48.png"/><Relationship Id="rId5" Type="http://schemas.openxmlformats.org/officeDocument/2006/relationships/image" Target="../media/image36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04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05.png"/><Relationship Id="rId12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57.png"/><Relationship Id="rId5" Type="http://schemas.openxmlformats.org/officeDocument/2006/relationships/image" Target="../media/image36.png"/><Relationship Id="rId15" Type="http://schemas.openxmlformats.org/officeDocument/2006/relationships/image" Target="../media/image160.png"/><Relationship Id="rId10" Type="http://schemas.openxmlformats.org/officeDocument/2006/relationships/image" Target="../media/image156.png"/><Relationship Id="rId4" Type="http://schemas.openxmlformats.org/officeDocument/2006/relationships/image" Target="../media/image104.png"/><Relationship Id="rId9" Type="http://schemas.openxmlformats.org/officeDocument/2006/relationships/image" Target="../media/image155.png"/><Relationship Id="rId14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9.png"/><Relationship Id="rId18" Type="http://schemas.openxmlformats.org/officeDocument/2006/relationships/image" Target="../media/image162.png"/><Relationship Id="rId3" Type="http://schemas.openxmlformats.org/officeDocument/2006/relationships/image" Target="../media/image161.png"/><Relationship Id="rId7" Type="http://schemas.openxmlformats.org/officeDocument/2006/relationships/image" Target="../media/image105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97.png"/><Relationship Id="rId5" Type="http://schemas.openxmlformats.org/officeDocument/2006/relationships/image" Target="../media/image36.png"/><Relationship Id="rId15" Type="http://schemas.openxmlformats.org/officeDocument/2006/relationships/image" Target="../media/image101.png"/><Relationship Id="rId10" Type="http://schemas.openxmlformats.org/officeDocument/2006/relationships/image" Target="../media/image94.png"/><Relationship Id="rId19" Type="http://schemas.openxmlformats.org/officeDocument/2006/relationships/image" Target="../media/image163.png"/><Relationship Id="rId4" Type="http://schemas.openxmlformats.org/officeDocument/2006/relationships/image" Target="../media/image104.png"/><Relationship Id="rId9" Type="http://schemas.openxmlformats.org/officeDocument/2006/relationships/image" Target="../media/image110.png"/><Relationship Id="rId1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9.png"/><Relationship Id="rId18" Type="http://schemas.openxmlformats.org/officeDocument/2006/relationships/image" Target="../media/image165.png"/><Relationship Id="rId3" Type="http://schemas.openxmlformats.org/officeDocument/2006/relationships/image" Target="../media/image164.png"/><Relationship Id="rId7" Type="http://schemas.openxmlformats.org/officeDocument/2006/relationships/image" Target="../media/image105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97.png"/><Relationship Id="rId5" Type="http://schemas.openxmlformats.org/officeDocument/2006/relationships/image" Target="../media/image36.png"/><Relationship Id="rId15" Type="http://schemas.openxmlformats.org/officeDocument/2006/relationships/image" Target="../media/image101.png"/><Relationship Id="rId10" Type="http://schemas.openxmlformats.org/officeDocument/2006/relationships/image" Target="../media/image94.png"/><Relationship Id="rId19" Type="http://schemas.openxmlformats.org/officeDocument/2006/relationships/image" Target="../media/image166.png"/><Relationship Id="rId4" Type="http://schemas.openxmlformats.org/officeDocument/2006/relationships/image" Target="../media/image104.png"/><Relationship Id="rId9" Type="http://schemas.openxmlformats.org/officeDocument/2006/relationships/image" Target="../media/image110.png"/><Relationship Id="rId1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05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70.png"/><Relationship Id="rId5" Type="http://schemas.openxmlformats.org/officeDocument/2006/relationships/image" Target="../media/image36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04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05.png"/><Relationship Id="rId12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80.png"/><Relationship Id="rId5" Type="http://schemas.openxmlformats.org/officeDocument/2006/relationships/image" Target="../media/image36.png"/><Relationship Id="rId10" Type="http://schemas.openxmlformats.org/officeDocument/2006/relationships/image" Target="../media/image179.png"/><Relationship Id="rId4" Type="http://schemas.openxmlformats.org/officeDocument/2006/relationships/image" Target="../media/image104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184.png"/><Relationship Id="rId7" Type="http://schemas.openxmlformats.org/officeDocument/2006/relationships/image" Target="../media/image105.png"/><Relationship Id="rId12" Type="http://schemas.openxmlformats.org/officeDocument/2006/relationships/image" Target="../media/image106.png"/><Relationship Id="rId17" Type="http://schemas.openxmlformats.org/officeDocument/2006/relationships/image" Target="../media/image101.png"/><Relationship Id="rId2" Type="http://schemas.openxmlformats.org/officeDocument/2006/relationships/image" Target="../media/image1.png"/><Relationship Id="rId16" Type="http://schemas.openxmlformats.org/officeDocument/2006/relationships/image" Target="../media/image108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86.png"/><Relationship Id="rId5" Type="http://schemas.openxmlformats.org/officeDocument/2006/relationships/image" Target="../media/image36.png"/><Relationship Id="rId15" Type="http://schemas.openxmlformats.org/officeDocument/2006/relationships/image" Target="../media/image107.png"/><Relationship Id="rId10" Type="http://schemas.openxmlformats.org/officeDocument/2006/relationships/image" Target="../media/image185.png"/><Relationship Id="rId19" Type="http://schemas.openxmlformats.org/officeDocument/2006/relationships/image" Target="../media/image187.png"/><Relationship Id="rId4" Type="http://schemas.openxmlformats.org/officeDocument/2006/relationships/image" Target="../media/image104.png"/><Relationship Id="rId9" Type="http://schemas.openxmlformats.org/officeDocument/2006/relationships/image" Target="../media/image110.png"/><Relationship Id="rId1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05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" Type="http://schemas.openxmlformats.org/officeDocument/2006/relationships/image" Target="../media/image1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92.png"/><Relationship Id="rId5" Type="http://schemas.openxmlformats.org/officeDocument/2006/relationships/image" Target="../media/image36.png"/><Relationship Id="rId15" Type="http://schemas.openxmlformats.org/officeDocument/2006/relationships/image" Target="../media/image196.png"/><Relationship Id="rId10" Type="http://schemas.openxmlformats.org/officeDocument/2006/relationships/image" Target="../media/image191.png"/><Relationship Id="rId4" Type="http://schemas.openxmlformats.org/officeDocument/2006/relationships/image" Target="../media/image104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26" Type="http://schemas.openxmlformats.org/officeDocument/2006/relationships/image" Target="../media/image218.png"/><Relationship Id="rId39" Type="http://schemas.openxmlformats.org/officeDocument/2006/relationships/image" Target="../media/image231.png"/><Relationship Id="rId21" Type="http://schemas.openxmlformats.org/officeDocument/2006/relationships/image" Target="../media/image213.png"/><Relationship Id="rId34" Type="http://schemas.openxmlformats.org/officeDocument/2006/relationships/image" Target="../media/image226.png"/><Relationship Id="rId42" Type="http://schemas.openxmlformats.org/officeDocument/2006/relationships/image" Target="../media/image234.png"/><Relationship Id="rId47" Type="http://schemas.openxmlformats.org/officeDocument/2006/relationships/image" Target="../media/image239.png"/><Relationship Id="rId50" Type="http://schemas.openxmlformats.org/officeDocument/2006/relationships/image" Target="../media/image242.png"/><Relationship Id="rId55" Type="http://schemas.openxmlformats.org/officeDocument/2006/relationships/image" Target="../media/image247.png"/><Relationship Id="rId63" Type="http://schemas.openxmlformats.org/officeDocument/2006/relationships/image" Target="../media/image255.png"/><Relationship Id="rId7" Type="http://schemas.openxmlformats.org/officeDocument/2006/relationships/image" Target="../media/image201.png"/><Relationship Id="rId2" Type="http://schemas.openxmlformats.org/officeDocument/2006/relationships/image" Target="../media/image1.png"/><Relationship Id="rId16" Type="http://schemas.openxmlformats.org/officeDocument/2006/relationships/image" Target="../media/image208.png"/><Relationship Id="rId29" Type="http://schemas.openxmlformats.org/officeDocument/2006/relationships/image" Target="../media/image221.png"/><Relationship Id="rId11" Type="http://schemas.openxmlformats.org/officeDocument/2006/relationships/image" Target="../media/image29.png"/><Relationship Id="rId24" Type="http://schemas.openxmlformats.org/officeDocument/2006/relationships/image" Target="../media/image216.png"/><Relationship Id="rId32" Type="http://schemas.openxmlformats.org/officeDocument/2006/relationships/image" Target="../media/image224.png"/><Relationship Id="rId37" Type="http://schemas.openxmlformats.org/officeDocument/2006/relationships/image" Target="../media/image229.png"/><Relationship Id="rId40" Type="http://schemas.openxmlformats.org/officeDocument/2006/relationships/image" Target="../media/image232.png"/><Relationship Id="rId45" Type="http://schemas.openxmlformats.org/officeDocument/2006/relationships/image" Target="../media/image237.png"/><Relationship Id="rId53" Type="http://schemas.openxmlformats.org/officeDocument/2006/relationships/image" Target="../media/image245.png"/><Relationship Id="rId58" Type="http://schemas.openxmlformats.org/officeDocument/2006/relationships/image" Target="../media/image250.png"/><Relationship Id="rId5" Type="http://schemas.openxmlformats.org/officeDocument/2006/relationships/image" Target="../media/image36.png"/><Relationship Id="rId61" Type="http://schemas.openxmlformats.org/officeDocument/2006/relationships/image" Target="../media/image253.png"/><Relationship Id="rId19" Type="http://schemas.openxmlformats.org/officeDocument/2006/relationships/image" Target="../media/image21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Relationship Id="rId30" Type="http://schemas.openxmlformats.org/officeDocument/2006/relationships/image" Target="../media/image222.png"/><Relationship Id="rId35" Type="http://schemas.openxmlformats.org/officeDocument/2006/relationships/image" Target="../media/image227.png"/><Relationship Id="rId43" Type="http://schemas.openxmlformats.org/officeDocument/2006/relationships/image" Target="../media/image235.png"/><Relationship Id="rId48" Type="http://schemas.openxmlformats.org/officeDocument/2006/relationships/image" Target="../media/image240.png"/><Relationship Id="rId56" Type="http://schemas.openxmlformats.org/officeDocument/2006/relationships/image" Target="../media/image248.png"/><Relationship Id="rId64" Type="http://schemas.openxmlformats.org/officeDocument/2006/relationships/image" Target="../media/image256.png"/><Relationship Id="rId8" Type="http://schemas.openxmlformats.org/officeDocument/2006/relationships/image" Target="../media/image46.png"/><Relationship Id="rId51" Type="http://schemas.openxmlformats.org/officeDocument/2006/relationships/image" Target="../media/image243.png"/><Relationship Id="rId3" Type="http://schemas.openxmlformats.org/officeDocument/2006/relationships/image" Target="../media/image200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33" Type="http://schemas.openxmlformats.org/officeDocument/2006/relationships/image" Target="../media/image225.png"/><Relationship Id="rId38" Type="http://schemas.openxmlformats.org/officeDocument/2006/relationships/image" Target="../media/image230.png"/><Relationship Id="rId46" Type="http://schemas.openxmlformats.org/officeDocument/2006/relationships/image" Target="../media/image238.png"/><Relationship Id="rId59" Type="http://schemas.openxmlformats.org/officeDocument/2006/relationships/image" Target="../media/image251.png"/><Relationship Id="rId20" Type="http://schemas.openxmlformats.org/officeDocument/2006/relationships/image" Target="../media/image212.png"/><Relationship Id="rId41" Type="http://schemas.openxmlformats.org/officeDocument/2006/relationships/image" Target="../media/image233.png"/><Relationship Id="rId54" Type="http://schemas.openxmlformats.org/officeDocument/2006/relationships/image" Target="../media/image246.png"/><Relationship Id="rId6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36" Type="http://schemas.openxmlformats.org/officeDocument/2006/relationships/image" Target="../media/image228.png"/><Relationship Id="rId49" Type="http://schemas.openxmlformats.org/officeDocument/2006/relationships/image" Target="../media/image241.png"/><Relationship Id="rId57" Type="http://schemas.openxmlformats.org/officeDocument/2006/relationships/image" Target="../media/image249.png"/><Relationship Id="rId10" Type="http://schemas.openxmlformats.org/officeDocument/2006/relationships/image" Target="../media/image203.png"/><Relationship Id="rId31" Type="http://schemas.openxmlformats.org/officeDocument/2006/relationships/image" Target="../media/image223.png"/><Relationship Id="rId44" Type="http://schemas.openxmlformats.org/officeDocument/2006/relationships/image" Target="../media/image236.png"/><Relationship Id="rId52" Type="http://schemas.openxmlformats.org/officeDocument/2006/relationships/image" Target="../media/image244.png"/><Relationship Id="rId60" Type="http://schemas.openxmlformats.org/officeDocument/2006/relationships/image" Target="../media/image252.png"/><Relationship Id="rId4" Type="http://schemas.openxmlformats.org/officeDocument/2006/relationships/image" Target="../media/image104.png"/><Relationship Id="rId9" Type="http://schemas.openxmlformats.org/officeDocument/2006/relationships/image" Target="../media/image2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59.png"/><Relationship Id="rId5" Type="http://schemas.openxmlformats.org/officeDocument/2006/relationships/image" Target="../media/image258.png"/><Relationship Id="rId10" Type="http://schemas.openxmlformats.org/officeDocument/2006/relationships/image" Target="../media/image18.png"/><Relationship Id="rId4" Type="http://schemas.openxmlformats.org/officeDocument/2006/relationships/image" Target="../media/image257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67.png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12" Type="http://schemas.openxmlformats.org/officeDocument/2006/relationships/image" Target="../media/image266.png"/><Relationship Id="rId2" Type="http://schemas.openxmlformats.org/officeDocument/2006/relationships/image" Target="../media/image1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5.png"/><Relationship Id="rId5" Type="http://schemas.openxmlformats.org/officeDocument/2006/relationships/image" Target="../media/image36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61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7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12" Type="http://schemas.openxmlformats.org/officeDocument/2006/relationships/image" Target="../media/image2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1.png"/><Relationship Id="rId11" Type="http://schemas.openxmlformats.org/officeDocument/2006/relationships/image" Target="../media/image263.png"/><Relationship Id="rId5" Type="http://schemas.openxmlformats.org/officeDocument/2006/relationships/image" Target="../media/image260.png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262.png"/><Relationship Id="rId14" Type="http://schemas.openxmlformats.org/officeDocument/2006/relationships/image" Target="../media/image2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77.png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12" Type="http://schemas.openxmlformats.org/officeDocument/2006/relationships/image" Target="../media/image276.png"/><Relationship Id="rId2" Type="http://schemas.openxmlformats.org/officeDocument/2006/relationships/image" Target="../media/image1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75.png"/><Relationship Id="rId5" Type="http://schemas.openxmlformats.org/officeDocument/2006/relationships/image" Target="../media/image36.png"/><Relationship Id="rId15" Type="http://schemas.openxmlformats.org/officeDocument/2006/relationships/image" Target="../media/image279.png"/><Relationship Id="rId10" Type="http://schemas.openxmlformats.org/officeDocument/2006/relationships/image" Target="../media/image264.png"/><Relationship Id="rId4" Type="http://schemas.openxmlformats.org/officeDocument/2006/relationships/image" Target="../media/image274.png"/><Relationship Id="rId9" Type="http://schemas.openxmlformats.org/officeDocument/2006/relationships/image" Target="../media/image263.png"/><Relationship Id="rId14" Type="http://schemas.openxmlformats.org/officeDocument/2006/relationships/image" Target="../media/image2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62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36.png"/><Relationship Id="rId5" Type="http://schemas.openxmlformats.org/officeDocument/2006/relationships/image" Target="../media/image283.png"/><Relationship Id="rId10" Type="http://schemas.openxmlformats.org/officeDocument/2006/relationships/image" Target="../media/image260.png"/><Relationship Id="rId4" Type="http://schemas.openxmlformats.org/officeDocument/2006/relationships/image" Target="../media/image282.png"/><Relationship Id="rId9" Type="http://schemas.openxmlformats.org/officeDocument/2006/relationships/image" Target="../media/image264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32.png"/><Relationship Id="rId10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64.png"/><Relationship Id="rId18" Type="http://schemas.openxmlformats.org/officeDocument/2006/relationships/image" Target="../media/image296.png"/><Relationship Id="rId3" Type="http://schemas.openxmlformats.org/officeDocument/2006/relationships/image" Target="../media/image287.png"/><Relationship Id="rId21" Type="http://schemas.openxmlformats.org/officeDocument/2006/relationships/image" Target="../media/image299.png"/><Relationship Id="rId7" Type="http://schemas.openxmlformats.org/officeDocument/2006/relationships/image" Target="../media/image290.png"/><Relationship Id="rId12" Type="http://schemas.openxmlformats.org/officeDocument/2006/relationships/image" Target="../media/image291.png"/><Relationship Id="rId17" Type="http://schemas.openxmlformats.org/officeDocument/2006/relationships/image" Target="../media/image295.png"/><Relationship Id="rId2" Type="http://schemas.openxmlformats.org/officeDocument/2006/relationships/image" Target="../media/image1.png"/><Relationship Id="rId16" Type="http://schemas.openxmlformats.org/officeDocument/2006/relationships/image" Target="../media/image294.png"/><Relationship Id="rId20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11" Type="http://schemas.openxmlformats.org/officeDocument/2006/relationships/image" Target="../media/image46.png"/><Relationship Id="rId24" Type="http://schemas.openxmlformats.org/officeDocument/2006/relationships/image" Target="../media/image302.png"/><Relationship Id="rId5" Type="http://schemas.openxmlformats.org/officeDocument/2006/relationships/image" Target="../media/image289.png"/><Relationship Id="rId15" Type="http://schemas.openxmlformats.org/officeDocument/2006/relationships/image" Target="../media/image293.png"/><Relationship Id="rId23" Type="http://schemas.openxmlformats.org/officeDocument/2006/relationships/image" Target="../media/image301.png"/><Relationship Id="rId10" Type="http://schemas.openxmlformats.org/officeDocument/2006/relationships/image" Target="../media/image262.png"/><Relationship Id="rId19" Type="http://schemas.openxmlformats.org/officeDocument/2006/relationships/image" Target="../media/image297.png"/><Relationship Id="rId4" Type="http://schemas.openxmlformats.org/officeDocument/2006/relationships/image" Target="../media/image288.png"/><Relationship Id="rId9" Type="http://schemas.openxmlformats.org/officeDocument/2006/relationships/image" Target="../media/image35.png"/><Relationship Id="rId14" Type="http://schemas.openxmlformats.org/officeDocument/2006/relationships/image" Target="../media/image292.png"/><Relationship Id="rId22" Type="http://schemas.openxmlformats.org/officeDocument/2006/relationships/image" Target="../media/image3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05.png"/><Relationship Id="rId5" Type="http://schemas.openxmlformats.org/officeDocument/2006/relationships/image" Target="../media/image304.png"/><Relationship Id="rId10" Type="http://schemas.openxmlformats.org/officeDocument/2006/relationships/image" Target="../media/image18.png"/><Relationship Id="rId4" Type="http://schemas.openxmlformats.org/officeDocument/2006/relationships/image" Target="../media/image303.png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12.png"/><Relationship Id="rId3" Type="http://schemas.openxmlformats.org/officeDocument/2006/relationships/image" Target="../media/image260.png"/><Relationship Id="rId7" Type="http://schemas.openxmlformats.org/officeDocument/2006/relationships/image" Target="../media/image307.png"/><Relationship Id="rId12" Type="http://schemas.openxmlformats.org/officeDocument/2006/relationships/image" Target="../media/image3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10.png"/><Relationship Id="rId5" Type="http://schemas.openxmlformats.org/officeDocument/2006/relationships/image" Target="../media/image36.png"/><Relationship Id="rId10" Type="http://schemas.openxmlformats.org/officeDocument/2006/relationships/image" Target="../media/image309.png"/><Relationship Id="rId4" Type="http://schemas.openxmlformats.org/officeDocument/2006/relationships/image" Target="../media/image306.png"/><Relationship Id="rId9" Type="http://schemas.openxmlformats.org/officeDocument/2006/relationships/image" Target="../media/image3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18.png"/><Relationship Id="rId18" Type="http://schemas.openxmlformats.org/officeDocument/2006/relationships/image" Target="../media/image323.png"/><Relationship Id="rId3" Type="http://schemas.openxmlformats.org/officeDocument/2006/relationships/image" Target="../media/image260.png"/><Relationship Id="rId7" Type="http://schemas.openxmlformats.org/officeDocument/2006/relationships/image" Target="../media/image307.png"/><Relationship Id="rId12" Type="http://schemas.openxmlformats.org/officeDocument/2006/relationships/image" Target="../media/image317.png"/><Relationship Id="rId17" Type="http://schemas.openxmlformats.org/officeDocument/2006/relationships/image" Target="../media/image322.png"/><Relationship Id="rId2" Type="http://schemas.openxmlformats.org/officeDocument/2006/relationships/image" Target="../media/image1.png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16.png"/><Relationship Id="rId5" Type="http://schemas.openxmlformats.org/officeDocument/2006/relationships/image" Target="../media/image36.png"/><Relationship Id="rId15" Type="http://schemas.openxmlformats.org/officeDocument/2006/relationships/image" Target="../media/image320.png"/><Relationship Id="rId10" Type="http://schemas.openxmlformats.org/officeDocument/2006/relationships/image" Target="../media/image315.png"/><Relationship Id="rId4" Type="http://schemas.openxmlformats.org/officeDocument/2006/relationships/image" Target="../media/image313.png"/><Relationship Id="rId9" Type="http://schemas.openxmlformats.org/officeDocument/2006/relationships/image" Target="../media/image314.png"/><Relationship Id="rId14" Type="http://schemas.openxmlformats.org/officeDocument/2006/relationships/image" Target="../media/image3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60.png"/><Relationship Id="rId7" Type="http://schemas.openxmlformats.org/officeDocument/2006/relationships/image" Target="../media/image3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24.png"/><Relationship Id="rId9" Type="http://schemas.openxmlformats.org/officeDocument/2006/relationships/image" Target="../media/image3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28.png"/><Relationship Id="rId7" Type="http://schemas.openxmlformats.org/officeDocument/2006/relationships/image" Target="../media/image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6.png"/><Relationship Id="rId10" Type="http://schemas.openxmlformats.org/officeDocument/2006/relationships/image" Target="../media/image29.png"/><Relationship Id="rId4" Type="http://schemas.openxmlformats.org/officeDocument/2006/relationships/image" Target="../media/image329.png"/><Relationship Id="rId9" Type="http://schemas.openxmlformats.org/officeDocument/2006/relationships/image" Target="../media/image3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5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2.png"/><Relationship Id="rId5" Type="http://schemas.openxmlformats.org/officeDocument/2006/relationships/image" Target="../media/image3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18" Type="http://schemas.openxmlformats.org/officeDocument/2006/relationships/image" Target="../media/image69.png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12" Type="http://schemas.openxmlformats.org/officeDocument/2006/relationships/image" Target="../media/image64.png"/><Relationship Id="rId17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46.png"/><Relationship Id="rId1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61.png"/><Relationship Id="rId12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3.png"/><Relationship Id="rId5" Type="http://schemas.openxmlformats.org/officeDocument/2006/relationships/image" Target="../media/image36.png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8.png"/><Relationship Id="rId5" Type="http://schemas.openxmlformats.org/officeDocument/2006/relationships/image" Target="../media/image76.png"/><Relationship Id="rId10" Type="http://schemas.openxmlformats.org/officeDocument/2006/relationships/image" Target="../media/image29.png"/><Relationship Id="rId4" Type="http://schemas.openxmlformats.org/officeDocument/2006/relationships/image" Target="../media/image75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34" Type="http://schemas.openxmlformats.org/officeDocument/2006/relationships/image" Target="../media/image10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6.png"/><Relationship Id="rId2" Type="http://schemas.openxmlformats.org/officeDocument/2006/relationships/image" Target="../media/image1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46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10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35.png"/><Relationship Id="rId35" Type="http://schemas.openxmlformats.org/officeDocument/2006/relationships/image" Target="../media/image108.png"/><Relationship Id="rId8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6953" y="6974947"/>
            <a:ext cx="9551815" cy="935950"/>
            <a:chOff x="4366953" y="6974947"/>
            <a:chExt cx="9551815" cy="93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6953" y="6974947"/>
              <a:ext cx="9551815" cy="935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1401" y="4059548"/>
            <a:ext cx="12329462" cy="32136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8553" y="2107081"/>
            <a:ext cx="8881519" cy="32128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6010" y="7119410"/>
            <a:ext cx="5269464" cy="7169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95788" y="4262389"/>
            <a:ext cx="1215522" cy="475116"/>
            <a:chOff x="4095788" y="4262389"/>
            <a:chExt cx="1215522" cy="47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5788" y="4262389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4286" y="4472647"/>
            <a:ext cx="1485710" cy="670210"/>
            <a:chOff x="2914286" y="4472647"/>
            <a:chExt cx="1485710" cy="670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4286" y="4472647"/>
              <a:ext cx="1485710" cy="670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9501" y="5421431"/>
            <a:ext cx="1688706" cy="601894"/>
            <a:chOff x="13419501" y="5421431"/>
            <a:chExt cx="1688706" cy="601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19501" y="5421431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66953" y="1649269"/>
            <a:ext cx="2382722" cy="1451097"/>
            <a:chOff x="4366953" y="1649269"/>
            <a:chExt cx="2382722" cy="14510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6953" y="1649269"/>
              <a:ext cx="2382722" cy="14510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90198" y="9146010"/>
            <a:ext cx="1169749" cy="4571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55071" y="9146010"/>
            <a:ext cx="1641483" cy="4571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90198" y="9572858"/>
            <a:ext cx="1225747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47651" y="9566001"/>
            <a:ext cx="2555619" cy="4656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4953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538109" y="4316481"/>
            <a:ext cx="3875758" cy="2325555"/>
            <a:chOff x="1538109" y="4316481"/>
            <a:chExt cx="3875758" cy="232555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38109" y="5720108"/>
              <a:ext cx="1210037" cy="921928"/>
              <a:chOff x="1538109" y="5720108"/>
              <a:chExt cx="1210037" cy="92192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8109" y="5720108"/>
                <a:ext cx="1210037" cy="92192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406725" y="5797401"/>
              <a:ext cx="1007141" cy="767342"/>
              <a:chOff x="4406725" y="5797401"/>
              <a:chExt cx="1007141" cy="76734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06725" y="5797401"/>
                <a:ext cx="1007141" cy="76734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154472" y="6246917"/>
              <a:ext cx="504506" cy="317826"/>
              <a:chOff x="4154472" y="6246917"/>
              <a:chExt cx="504506" cy="31782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54472" y="6246917"/>
                <a:ext cx="504506" cy="3178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899595" y="4316481"/>
              <a:ext cx="937891" cy="571184"/>
              <a:chOff x="2899595" y="4316481"/>
              <a:chExt cx="937891" cy="57118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99595" y="4316481"/>
                <a:ext cx="937891" cy="57118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16884" y="5249381"/>
              <a:ext cx="1016300" cy="501618"/>
              <a:chOff x="3016884" y="5249381"/>
              <a:chExt cx="1016300" cy="50161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8280000">
                <a:off x="3016884" y="5249381"/>
                <a:ext cx="1016300" cy="501618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5207" y="3590776"/>
            <a:ext cx="2767793" cy="63481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845076" y="2364899"/>
            <a:ext cx="10766067" cy="7259559"/>
            <a:chOff x="6845076" y="2364899"/>
            <a:chExt cx="10766067" cy="72595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45076" y="2364899"/>
              <a:ext cx="10766067" cy="72595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47784" y="2703324"/>
            <a:ext cx="9435345" cy="82283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120261" y="2534261"/>
            <a:ext cx="1023823" cy="1023823"/>
            <a:chOff x="7120261" y="2534261"/>
            <a:chExt cx="1023823" cy="102382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20261" y="2534261"/>
              <a:ext cx="1023823" cy="102382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451" y="3663804"/>
            <a:ext cx="6105316" cy="5038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4953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928585" y="3460056"/>
            <a:ext cx="7645637" cy="6042879"/>
            <a:chOff x="928585" y="3460056"/>
            <a:chExt cx="7645637" cy="60428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585" y="3460056"/>
              <a:ext cx="7645637" cy="60428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7829" y="4245434"/>
            <a:ext cx="3741609" cy="1794847"/>
            <a:chOff x="4337829" y="4245434"/>
            <a:chExt cx="3741609" cy="179484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37829" y="4245434"/>
              <a:ext cx="3741609" cy="179484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7264" y="6487265"/>
            <a:ext cx="6457534" cy="26376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78210" y="3460056"/>
            <a:ext cx="7645637" cy="6042879"/>
            <a:chOff x="9678210" y="3460056"/>
            <a:chExt cx="7645637" cy="60428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78210" y="3460056"/>
              <a:ext cx="7645637" cy="60428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91144" y="6711373"/>
            <a:ext cx="6737902" cy="213952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31552" y="1642232"/>
            <a:ext cx="5540975" cy="6348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0603" y="5224417"/>
            <a:ext cx="2387987" cy="10878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203193" y="3968274"/>
            <a:ext cx="4646429" cy="2513222"/>
            <a:chOff x="12203193" y="3968274"/>
            <a:chExt cx="4646429" cy="25132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03193" y="3968274"/>
              <a:ext cx="4646429" cy="251322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30511" y="5224418"/>
            <a:ext cx="2814890" cy="1087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4953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941129" y="3626635"/>
            <a:ext cx="7489132" cy="5251715"/>
            <a:chOff x="941129" y="3626635"/>
            <a:chExt cx="7489132" cy="52517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129" y="3626635"/>
              <a:ext cx="7489132" cy="5251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30299" y="3626635"/>
            <a:ext cx="7506092" cy="5227457"/>
            <a:chOff x="9830299" y="3626635"/>
            <a:chExt cx="7506092" cy="52274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30299" y="3626635"/>
              <a:ext cx="7506092" cy="522745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6219" y="2912137"/>
            <a:ext cx="6375932" cy="63481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3861" y="2912137"/>
            <a:ext cx="7221287" cy="6348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3525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845076" y="2364899"/>
            <a:ext cx="10766067" cy="7259559"/>
            <a:chOff x="6845076" y="2364899"/>
            <a:chExt cx="10766067" cy="72595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45076" y="2364899"/>
              <a:ext cx="10766067" cy="72595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8109" y="4325004"/>
            <a:ext cx="4149114" cy="2778430"/>
            <a:chOff x="1538109" y="4325004"/>
            <a:chExt cx="4149114" cy="277843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833489" y="4812289"/>
              <a:ext cx="1901619" cy="1797669"/>
              <a:chOff x="2833489" y="4812289"/>
              <a:chExt cx="1901619" cy="179766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33489" y="4812289"/>
                <a:ext cx="1901619" cy="179766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38109" y="6116482"/>
              <a:ext cx="1295380" cy="986951"/>
              <a:chOff x="1538109" y="6116482"/>
              <a:chExt cx="1295380" cy="98695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38109" y="6116482"/>
                <a:ext cx="1295380" cy="98695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095346" y="6116482"/>
              <a:ext cx="688952" cy="730886"/>
              <a:chOff x="3095346" y="6116482"/>
              <a:chExt cx="688952" cy="7308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95346" y="6116482"/>
                <a:ext cx="688952" cy="73088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674198" y="6609958"/>
              <a:ext cx="678686" cy="472102"/>
              <a:chOff x="3674198" y="6609958"/>
              <a:chExt cx="678686" cy="47210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674198" y="6609958"/>
                <a:ext cx="678686" cy="4721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339003" y="6680447"/>
              <a:ext cx="540089" cy="340242"/>
              <a:chOff x="4339003" y="6680447"/>
              <a:chExt cx="540089" cy="34024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339003" y="6680447"/>
                <a:ext cx="540089" cy="34024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609048" y="6199227"/>
              <a:ext cx="1078175" cy="821462"/>
              <a:chOff x="4609048" y="6199227"/>
              <a:chExt cx="1078175" cy="8214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609048" y="6199227"/>
                <a:ext cx="1078175" cy="82146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324862" y="4325004"/>
              <a:ext cx="1004040" cy="611469"/>
              <a:chOff x="3324862" y="4325004"/>
              <a:chExt cx="1004040" cy="61146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24862" y="4325004"/>
                <a:ext cx="1004040" cy="611469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5207" y="3590776"/>
            <a:ext cx="2767793" cy="6348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087402" y="4486314"/>
            <a:ext cx="3100447" cy="1647355"/>
            <a:chOff x="8087402" y="4486314"/>
            <a:chExt cx="3100447" cy="164735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87402" y="4486314"/>
              <a:ext cx="3100447" cy="164735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12768" y="6434699"/>
            <a:ext cx="2203600" cy="63481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654527" y="4801252"/>
            <a:ext cx="3754872" cy="1395039"/>
            <a:chOff x="12654527" y="4801252"/>
            <a:chExt cx="3754872" cy="139503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54527" y="4801252"/>
              <a:ext cx="3754872" cy="139503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38768" y="6466010"/>
            <a:ext cx="5353024" cy="687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6382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107882" y="2970731"/>
            <a:ext cx="4822331" cy="2441305"/>
            <a:chOff x="1107882" y="2970731"/>
            <a:chExt cx="4822331" cy="24413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882" y="2970731"/>
              <a:ext cx="4822331" cy="24413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49358" y="3092301"/>
            <a:ext cx="2280891" cy="2198164"/>
            <a:chOff x="6149358" y="3092301"/>
            <a:chExt cx="2280891" cy="21981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9358" y="3092301"/>
              <a:ext cx="2280891" cy="21981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37508" y="4931659"/>
            <a:ext cx="6171429" cy="2605115"/>
            <a:chOff x="11037508" y="4931659"/>
            <a:chExt cx="6171429" cy="26051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37508" y="4931659"/>
              <a:ext cx="6171429" cy="26051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37508" y="7536775"/>
            <a:ext cx="6171429" cy="1988111"/>
            <a:chOff x="11037508" y="7536775"/>
            <a:chExt cx="6171429" cy="19881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37508" y="7536775"/>
              <a:ext cx="6171429" cy="198811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71260" y="3314727"/>
            <a:ext cx="8265847" cy="149383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3880" y="7139451"/>
            <a:ext cx="10172336" cy="13231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6382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2017065" y="2872926"/>
            <a:ext cx="6171429" cy="5479196"/>
            <a:chOff x="2017065" y="2872926"/>
            <a:chExt cx="6171429" cy="54791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7065" y="2872926"/>
              <a:ext cx="6171429" cy="54791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9238" y="5346380"/>
            <a:ext cx="6171429" cy="4016529"/>
            <a:chOff x="10849238" y="5346380"/>
            <a:chExt cx="6171429" cy="40165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49238" y="5346380"/>
              <a:ext cx="6171429" cy="40165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87907" y="3674789"/>
            <a:ext cx="10198927" cy="6928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7770" y="8487088"/>
            <a:ext cx="10172337" cy="6348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3525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928585" y="2650480"/>
            <a:ext cx="6171429" cy="2736735"/>
            <a:chOff x="928585" y="2650480"/>
            <a:chExt cx="6171429" cy="27367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585" y="2650480"/>
              <a:ext cx="6171429" cy="27367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8585" y="5659688"/>
            <a:ext cx="3635551" cy="2841037"/>
            <a:chOff x="928585" y="5659688"/>
            <a:chExt cx="3635551" cy="28410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585" y="5659688"/>
              <a:ext cx="3635551" cy="28410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17169" y="6946359"/>
            <a:ext cx="2105548" cy="2595846"/>
            <a:chOff x="4517169" y="6946359"/>
            <a:chExt cx="2105548" cy="259584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17169" y="6946359"/>
              <a:ext cx="2105548" cy="259584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44711" y="3258064"/>
            <a:ext cx="7886754" cy="114332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44711" y="5341501"/>
            <a:ext cx="8562509" cy="16414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44711" y="7974776"/>
            <a:ext cx="8293169" cy="11433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9485" y="1776983"/>
            <a:ext cx="1192307" cy="633506"/>
            <a:chOff x="1069485" y="1776983"/>
            <a:chExt cx="1192307" cy="6335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9485" y="1776983"/>
              <a:ext cx="1192307" cy="63350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71692" y="1829229"/>
            <a:ext cx="3384710" cy="6348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3525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1717" y="8354197"/>
            <a:ext cx="6815486" cy="5560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7431" y="4422216"/>
            <a:ext cx="6171429" cy="3508280"/>
            <a:chOff x="1237431" y="4422216"/>
            <a:chExt cx="6171429" cy="35082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431" y="4422216"/>
              <a:ext cx="6171429" cy="350828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72112" y="8354197"/>
            <a:ext cx="9328782" cy="5743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7431" y="1808024"/>
            <a:ext cx="3754872" cy="1395039"/>
            <a:chOff x="1237431" y="1808024"/>
            <a:chExt cx="3754872" cy="13950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7431" y="1808024"/>
              <a:ext cx="3754872" cy="13950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39401" y="2726950"/>
            <a:ext cx="5353024" cy="6871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7700" y="3367372"/>
            <a:ext cx="10055190" cy="25138"/>
            <a:chOff x="217700" y="3367372"/>
            <a:chExt cx="10055190" cy="251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700" y="3367372"/>
              <a:ext cx="10055190" cy="251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82174" y="4805931"/>
            <a:ext cx="8209561" cy="2740850"/>
            <a:chOff x="8782174" y="4805931"/>
            <a:chExt cx="8209561" cy="27408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82174" y="4805931"/>
              <a:ext cx="8209561" cy="2740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3525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845076" y="2364899"/>
            <a:ext cx="10766067" cy="7259559"/>
            <a:chOff x="6845076" y="2364899"/>
            <a:chExt cx="10766067" cy="72595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45076" y="2364899"/>
              <a:ext cx="10766067" cy="725955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5683" y="3866157"/>
            <a:ext cx="3515175" cy="6348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8585" y="5142857"/>
            <a:ext cx="3780331" cy="2531477"/>
            <a:chOff x="928585" y="5142857"/>
            <a:chExt cx="3780331" cy="25314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480529" y="7288944"/>
              <a:ext cx="492085" cy="310000"/>
              <a:chOff x="3480529" y="7288944"/>
              <a:chExt cx="492085" cy="3100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80529" y="7288944"/>
                <a:ext cx="492085" cy="3100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28585" y="6775105"/>
              <a:ext cx="1180244" cy="899229"/>
              <a:chOff x="928585" y="6775105"/>
              <a:chExt cx="1180244" cy="89922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8585" y="6775105"/>
                <a:ext cx="1180244" cy="8992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347412" y="6775105"/>
              <a:ext cx="627716" cy="665923"/>
              <a:chOff x="2347412" y="6775105"/>
              <a:chExt cx="627716" cy="66592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347412" y="6775105"/>
                <a:ext cx="627716" cy="66592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874813" y="7224719"/>
              <a:ext cx="618363" cy="430140"/>
              <a:chOff x="2874813" y="7224719"/>
              <a:chExt cx="618363" cy="43014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74813" y="7224719"/>
                <a:ext cx="618363" cy="43014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726572" y="6850495"/>
              <a:ext cx="982344" cy="748449"/>
              <a:chOff x="3726572" y="6850495"/>
              <a:chExt cx="982344" cy="74844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726572" y="6850495"/>
                <a:ext cx="982344" cy="74844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56528" y="5142857"/>
              <a:ext cx="914799" cy="557120"/>
              <a:chOff x="2556528" y="5142857"/>
              <a:chExt cx="914799" cy="55712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56528" y="5142857"/>
                <a:ext cx="914799" cy="55712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640729" y="5706208"/>
              <a:ext cx="677500" cy="1031286"/>
              <a:chOff x="2640729" y="5706208"/>
              <a:chExt cx="677500" cy="10312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2640729" y="5706208"/>
                <a:ext cx="677500" cy="1031286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267255" y="2663632"/>
            <a:ext cx="4398534" cy="1417948"/>
            <a:chOff x="7267255" y="2663632"/>
            <a:chExt cx="4398534" cy="14179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67255" y="2663632"/>
              <a:ext cx="4398534" cy="141794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32249" y="4635255"/>
            <a:ext cx="9962721" cy="31537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3525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845076" y="2364899"/>
            <a:ext cx="10766067" cy="7259559"/>
            <a:chOff x="6845076" y="2364899"/>
            <a:chExt cx="10766067" cy="72595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45076" y="2364899"/>
              <a:ext cx="10766067" cy="725955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5683" y="3866157"/>
            <a:ext cx="3515175" cy="6348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8585" y="5142857"/>
            <a:ext cx="3780331" cy="2531477"/>
            <a:chOff x="928585" y="5142857"/>
            <a:chExt cx="3780331" cy="25314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480529" y="7288944"/>
              <a:ext cx="492085" cy="310000"/>
              <a:chOff x="3480529" y="7288944"/>
              <a:chExt cx="492085" cy="31000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80529" y="7288944"/>
                <a:ext cx="492085" cy="3100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28585" y="6775105"/>
              <a:ext cx="1180244" cy="899229"/>
              <a:chOff x="928585" y="6775105"/>
              <a:chExt cx="1180244" cy="89922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28585" y="6775105"/>
                <a:ext cx="1180244" cy="8992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347412" y="6775105"/>
              <a:ext cx="627716" cy="665923"/>
              <a:chOff x="2347412" y="6775105"/>
              <a:chExt cx="627716" cy="66592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347412" y="6775105"/>
                <a:ext cx="627716" cy="66592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874813" y="7224719"/>
              <a:ext cx="618363" cy="430140"/>
              <a:chOff x="2874813" y="7224719"/>
              <a:chExt cx="618363" cy="43014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74813" y="7224719"/>
                <a:ext cx="618363" cy="43014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726572" y="6850495"/>
              <a:ext cx="982344" cy="748449"/>
              <a:chOff x="3726572" y="6850495"/>
              <a:chExt cx="982344" cy="74844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726572" y="6850495"/>
                <a:ext cx="982344" cy="74844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56528" y="5142857"/>
              <a:ext cx="914799" cy="557120"/>
              <a:chOff x="2556528" y="5142857"/>
              <a:chExt cx="914799" cy="55712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56528" y="5142857"/>
                <a:ext cx="914799" cy="55712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640729" y="5706208"/>
              <a:ext cx="677500" cy="1031286"/>
              <a:chOff x="2640729" y="5706208"/>
              <a:chExt cx="677500" cy="10312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2640729" y="5706208"/>
                <a:ext cx="677500" cy="10312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41507" y="2536120"/>
            <a:ext cx="7626995" cy="82283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142857" y="3316722"/>
            <a:ext cx="6171429" cy="5978571"/>
            <a:chOff x="9142857" y="3316722"/>
            <a:chExt cx="6171429" cy="59785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3316722"/>
              <a:ext cx="6171429" cy="597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56291" y="2282434"/>
            <a:ext cx="1053233" cy="424843"/>
            <a:chOff x="11156291" y="2282434"/>
            <a:chExt cx="1053233" cy="424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6291" y="2282434"/>
              <a:ext cx="1053233" cy="42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2907" y="2421517"/>
            <a:ext cx="1803616" cy="571520"/>
            <a:chOff x="11682907" y="2421517"/>
            <a:chExt cx="1803616" cy="571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2907" y="2421517"/>
              <a:ext cx="1803616" cy="571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02368" y="2993037"/>
            <a:ext cx="1427055" cy="508636"/>
            <a:chOff x="5702368" y="2993037"/>
            <a:chExt cx="1427055" cy="508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2368" y="2993037"/>
              <a:ext cx="1427055" cy="5086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61580" y="1091079"/>
            <a:ext cx="4871861" cy="32141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4300" y="609686"/>
            <a:ext cx="2022222" cy="4114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1878" y="4431449"/>
            <a:ext cx="2817850" cy="7542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59927" y="4269601"/>
            <a:ext cx="1179739" cy="1197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2049" y="5273972"/>
            <a:ext cx="1965237" cy="10856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47906" y="4431449"/>
            <a:ext cx="1930404" cy="7542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55121" y="4269601"/>
            <a:ext cx="1219646" cy="11972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28096" y="5273972"/>
            <a:ext cx="1346166" cy="10856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41878" y="6836716"/>
            <a:ext cx="2708926" cy="7542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47906" y="6836716"/>
            <a:ext cx="3098186" cy="7542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59927" y="6626512"/>
            <a:ext cx="1219646" cy="11972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55121" y="6626512"/>
            <a:ext cx="1237605" cy="11972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38087" y="1443337"/>
            <a:ext cx="1377809" cy="839097"/>
            <a:chOff x="5038087" y="1443337"/>
            <a:chExt cx="1377809" cy="8390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8087" y="1443337"/>
              <a:ext cx="1377809" cy="839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72096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0113503" y="3805929"/>
            <a:ext cx="1310959" cy="740571"/>
            <a:chOff x="10113503" y="3805929"/>
            <a:chExt cx="1310959" cy="740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3503" y="3805929"/>
              <a:ext cx="1310959" cy="7405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78858" y="3547242"/>
            <a:ext cx="6426665" cy="17235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26868" y="2850359"/>
            <a:ext cx="2673430" cy="2005073"/>
            <a:chOff x="7226868" y="2850359"/>
            <a:chExt cx="2673430" cy="20050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6868" y="2850359"/>
              <a:ext cx="2673430" cy="200507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9385" y="5097144"/>
            <a:ext cx="2339601" cy="5485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47619" y="2447573"/>
            <a:ext cx="1880495" cy="1145237"/>
            <a:chOff x="3347619" y="2447573"/>
            <a:chExt cx="1880495" cy="1145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47619" y="2447573"/>
              <a:ext cx="1880495" cy="11452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6499" y="3135193"/>
            <a:ext cx="5190276" cy="27759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61991" y="3805929"/>
            <a:ext cx="1310959" cy="740571"/>
            <a:chOff x="5361991" y="3805929"/>
            <a:chExt cx="1310959" cy="7405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1991" y="3805929"/>
              <a:ext cx="1310959" cy="740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8585" y="7366383"/>
            <a:ext cx="1310959" cy="740571"/>
            <a:chOff x="928585" y="7366383"/>
            <a:chExt cx="1310959" cy="740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585" y="7366383"/>
              <a:ext cx="1310959" cy="740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21566" y="7366383"/>
            <a:ext cx="4307027" cy="4697863"/>
            <a:chOff x="2721566" y="7366383"/>
            <a:chExt cx="4307027" cy="469786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1566" y="7366383"/>
              <a:ext cx="4307027" cy="469786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24198" y="6256091"/>
            <a:ext cx="4417113" cy="12172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908103" y="7366383"/>
            <a:ext cx="1310959" cy="740571"/>
            <a:chOff x="7908103" y="7366383"/>
            <a:chExt cx="1310959" cy="740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08103" y="7366383"/>
              <a:ext cx="1310959" cy="74057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79387" y="7424811"/>
            <a:ext cx="4633489" cy="631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43525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724973" y="2866121"/>
            <a:ext cx="8221983" cy="4271671"/>
            <a:chOff x="724973" y="2866121"/>
            <a:chExt cx="8221983" cy="42716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973" y="2866121"/>
              <a:ext cx="8221983" cy="42716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46956" y="5801490"/>
            <a:ext cx="8279844" cy="4296357"/>
            <a:chOff x="4446956" y="5801490"/>
            <a:chExt cx="8279844" cy="42963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6956" y="5801490"/>
              <a:ext cx="8279844" cy="42963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75723" y="2850466"/>
            <a:ext cx="8279844" cy="4271671"/>
            <a:chOff x="9275723" y="2850466"/>
            <a:chExt cx="8279844" cy="42716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75723" y="2850466"/>
              <a:ext cx="8279844" cy="42716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9260" y="2272463"/>
            <a:ext cx="3081983" cy="63185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16192" y="2288115"/>
            <a:ext cx="6076524" cy="6318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6331" y="9359926"/>
            <a:ext cx="2700735" cy="6240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72096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845076" y="2364899"/>
            <a:ext cx="10766067" cy="7259559"/>
            <a:chOff x="6845076" y="2364899"/>
            <a:chExt cx="10766067" cy="72595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45076" y="2364899"/>
              <a:ext cx="10766067" cy="725955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50583" y="2919853"/>
            <a:ext cx="4738227" cy="7314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0950" y="3932160"/>
            <a:ext cx="9558937" cy="93974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6160" y="3505183"/>
            <a:ext cx="4498502" cy="6348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38109" y="4367845"/>
            <a:ext cx="4604850" cy="2687601"/>
            <a:chOff x="1538109" y="4367845"/>
            <a:chExt cx="4604850" cy="268760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296209" y="6513931"/>
              <a:ext cx="492085" cy="310000"/>
              <a:chOff x="4296209" y="6513931"/>
              <a:chExt cx="492085" cy="31000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96209" y="6513931"/>
                <a:ext cx="492085" cy="3100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44264" y="6000093"/>
              <a:ext cx="1180244" cy="899229"/>
              <a:chOff x="1744264" y="6000093"/>
              <a:chExt cx="1180244" cy="89922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44264" y="6000093"/>
                <a:ext cx="1180244" cy="8992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38109" y="6292344"/>
              <a:ext cx="627716" cy="665923"/>
              <a:chOff x="1538109" y="6292344"/>
              <a:chExt cx="627716" cy="66592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38109" y="6292344"/>
                <a:ext cx="627716" cy="66592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524595" y="6625306"/>
              <a:ext cx="618363" cy="430140"/>
              <a:chOff x="5524595" y="6625306"/>
              <a:chExt cx="618363" cy="43014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524595" y="6625306"/>
                <a:ext cx="618363" cy="43014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542252" y="6075483"/>
              <a:ext cx="982344" cy="748449"/>
              <a:chOff x="4542252" y="6075483"/>
              <a:chExt cx="982344" cy="74844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542252" y="6075483"/>
                <a:ext cx="982344" cy="74844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372207" y="4367845"/>
              <a:ext cx="914799" cy="557120"/>
              <a:chOff x="3372207" y="4367845"/>
              <a:chExt cx="914799" cy="55712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372207" y="4367845"/>
                <a:ext cx="914799" cy="55712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8127506" y="5142857"/>
            <a:ext cx="8201206" cy="3629034"/>
            <a:chOff x="8127506" y="5142857"/>
            <a:chExt cx="8201206" cy="36290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27506" y="5142857"/>
              <a:ext cx="8201206" cy="36290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14481" y="2980804"/>
            <a:ext cx="598788" cy="595794"/>
            <a:chOff x="10614481" y="2980804"/>
            <a:chExt cx="598788" cy="59579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14481" y="2980804"/>
              <a:ext cx="598788" cy="595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72096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44715" y="1479270"/>
            <a:ext cx="5599335" cy="7314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9989" y="1511469"/>
            <a:ext cx="609680" cy="552963"/>
            <a:chOff x="479989" y="1511469"/>
            <a:chExt cx="609680" cy="5529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9989" y="1511469"/>
              <a:ext cx="609680" cy="5529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9216" y="2619980"/>
            <a:ext cx="6171429" cy="3820854"/>
            <a:chOff x="1309216" y="2619980"/>
            <a:chExt cx="6171429" cy="38208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9216" y="2619980"/>
              <a:ext cx="6171429" cy="382085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59788" y="6628617"/>
            <a:ext cx="4567755" cy="4508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61846" y="4301303"/>
            <a:ext cx="5703570" cy="472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99423" y="2619980"/>
            <a:ext cx="6064100" cy="1447734"/>
            <a:chOff x="8199423" y="2619980"/>
            <a:chExt cx="6064100" cy="14477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99423" y="2619980"/>
              <a:ext cx="6064100" cy="14477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99419" y="6666190"/>
            <a:ext cx="6171429" cy="2207143"/>
            <a:chOff x="8199419" y="6666190"/>
            <a:chExt cx="6171429" cy="22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99419" y="6666190"/>
              <a:ext cx="6171429" cy="22071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61846" y="8988816"/>
            <a:ext cx="4126340" cy="45088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99419" y="4923199"/>
            <a:ext cx="6171429" cy="1274902"/>
            <a:chOff x="8199419" y="4923199"/>
            <a:chExt cx="6171429" cy="12749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99419" y="4923199"/>
              <a:ext cx="6171429" cy="127490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61846" y="6160531"/>
            <a:ext cx="3958721" cy="45088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4953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998820"/>
              <a:chOff x="3519048" y="986704"/>
              <a:chExt cx="11247619" cy="99882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183104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0406776" y="3112579"/>
            <a:ext cx="6613891" cy="4490476"/>
            <a:chOff x="10406776" y="3112579"/>
            <a:chExt cx="6613891" cy="4490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6776" y="3112579"/>
              <a:ext cx="6613891" cy="4490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8095" y="3112579"/>
            <a:ext cx="6828942" cy="4490476"/>
            <a:chOff x="1238095" y="3112579"/>
            <a:chExt cx="6828942" cy="44904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8095" y="3112579"/>
              <a:ext cx="6828942" cy="449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78204" y="7190430"/>
            <a:ext cx="1377809" cy="839097"/>
            <a:chOff x="10578204" y="7190430"/>
            <a:chExt cx="1377809" cy="8390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8204" y="7190430"/>
              <a:ext cx="1377809" cy="8390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83633" y="7766732"/>
            <a:ext cx="569002" cy="4114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669277" y="3924660"/>
            <a:ext cx="3085782" cy="1706967"/>
            <a:chOff x="13669277" y="3924660"/>
            <a:chExt cx="3085782" cy="17069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69277" y="3924660"/>
              <a:ext cx="3085782" cy="170696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35868" y="3587525"/>
            <a:ext cx="2240480" cy="4114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05186" y="3517990"/>
            <a:ext cx="1492102" cy="839998"/>
            <a:chOff x="13605186" y="3517990"/>
            <a:chExt cx="1492102" cy="8399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05186" y="3517990"/>
              <a:ext cx="1492102" cy="8399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46986" y="3934095"/>
            <a:ext cx="2878939" cy="1716579"/>
            <a:chOff x="10646986" y="3934095"/>
            <a:chExt cx="2878939" cy="17165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6986" y="3934095"/>
              <a:ext cx="2878939" cy="17165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44871" y="3508676"/>
            <a:ext cx="1111142" cy="831968"/>
            <a:chOff x="10844871" y="3508676"/>
            <a:chExt cx="1111142" cy="83196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44871" y="3508676"/>
              <a:ext cx="1111142" cy="83196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21715" y="3577999"/>
            <a:ext cx="1290963" cy="4114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285184" y="6337419"/>
            <a:ext cx="763455" cy="763455"/>
            <a:chOff x="15285184" y="6337419"/>
            <a:chExt cx="763455" cy="76345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85184" y="6337419"/>
              <a:ext cx="763455" cy="76345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54757" y="6592101"/>
            <a:ext cx="1261999" cy="41141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36698" y="5152165"/>
            <a:ext cx="1144986" cy="41141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890901" y="4434732"/>
            <a:ext cx="1346664" cy="1080780"/>
            <a:chOff x="13890901" y="4434732"/>
            <a:chExt cx="1346664" cy="108078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90901" y="4434732"/>
              <a:ext cx="1346664" cy="108078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690865" y="5223115"/>
            <a:ext cx="1415832" cy="2742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592035" y="5276391"/>
            <a:ext cx="1444371" cy="162852"/>
            <a:chOff x="12592035" y="5276391"/>
            <a:chExt cx="1444371" cy="1628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2592035" y="5276391"/>
              <a:ext cx="1444371" cy="1628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92035" y="6969120"/>
            <a:ext cx="5693680" cy="3144056"/>
            <a:chOff x="12592035" y="6969120"/>
            <a:chExt cx="5693680" cy="314405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369638" y="6969120"/>
              <a:ext cx="2609524" cy="2466877"/>
              <a:chOff x="14369638" y="6969120"/>
              <a:chExt cx="2609524" cy="246687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369638" y="6969120"/>
                <a:ext cx="2609524" cy="246687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592035" y="8758818"/>
              <a:ext cx="1777603" cy="1354358"/>
              <a:chOff x="12592035" y="8758818"/>
              <a:chExt cx="1777603" cy="135435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592035" y="8758818"/>
                <a:ext cx="1777603" cy="135435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728976" y="8758818"/>
              <a:ext cx="945424" cy="1002969"/>
              <a:chOff x="14728976" y="8758818"/>
              <a:chExt cx="945424" cy="100296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728976" y="8758818"/>
                <a:ext cx="945424" cy="100296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523313" y="9435997"/>
              <a:ext cx="931336" cy="647848"/>
              <a:chOff x="15523313" y="9435997"/>
              <a:chExt cx="931336" cy="64784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523313" y="9435997"/>
                <a:ext cx="931336" cy="64784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6435602" y="9532727"/>
              <a:ext cx="741145" cy="466902"/>
              <a:chOff x="16435602" y="9532727"/>
              <a:chExt cx="741145" cy="466902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435602" y="9532727"/>
                <a:ext cx="741145" cy="4669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6806174" y="8872365"/>
              <a:ext cx="1479540" cy="1127263"/>
              <a:chOff x="16806174" y="8872365"/>
              <a:chExt cx="1479540" cy="112726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806174" y="8872365"/>
                <a:ext cx="1479540" cy="11272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4223951" y="4502575"/>
            <a:ext cx="680563" cy="360699"/>
            <a:chOff x="14223951" y="4502575"/>
            <a:chExt cx="680563" cy="36069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223951" y="4502575"/>
              <a:ext cx="680563" cy="360699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690858" y="4888036"/>
            <a:ext cx="1397597" cy="274279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917144" y="5152161"/>
            <a:ext cx="1074193" cy="41141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468106" y="7698160"/>
            <a:ext cx="2490528" cy="41141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4823995" y="4031303"/>
            <a:ext cx="2878939" cy="3200647"/>
            <a:chOff x="4823995" y="4031303"/>
            <a:chExt cx="2878939" cy="320064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23995" y="4031303"/>
              <a:ext cx="2878939" cy="320064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615418" y="4031303"/>
            <a:ext cx="2878939" cy="1901116"/>
            <a:chOff x="1615418" y="4031303"/>
            <a:chExt cx="2878939" cy="190111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15418" y="4031303"/>
              <a:ext cx="2878939" cy="190111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796507" y="3581243"/>
            <a:ext cx="686833" cy="686833"/>
            <a:chOff x="1796507" y="3581243"/>
            <a:chExt cx="686833" cy="68683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96507" y="3581243"/>
              <a:ext cx="686833" cy="686833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482877" y="3699960"/>
            <a:ext cx="1898083" cy="41141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326296" y="3719008"/>
            <a:ext cx="1625785" cy="411418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326296" y="4603653"/>
            <a:ext cx="1398896" cy="411418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326296" y="5233122"/>
            <a:ext cx="1530359" cy="841922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2117715" y="5389903"/>
            <a:ext cx="1432546" cy="411418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615418" y="6239872"/>
            <a:ext cx="2878939" cy="992078"/>
            <a:chOff x="1615418" y="6239872"/>
            <a:chExt cx="2878939" cy="992078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15418" y="6239872"/>
              <a:ext cx="2878939" cy="99207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63037" y="6794439"/>
            <a:ext cx="1039351" cy="1215365"/>
            <a:chOff x="1463037" y="6794439"/>
            <a:chExt cx="1039351" cy="1215365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63037" y="6794439"/>
              <a:ext cx="1039351" cy="1215365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4460071" y="3533351"/>
            <a:ext cx="821492" cy="411418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2425670" y="4966513"/>
            <a:ext cx="1138688" cy="411418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0768191" y="6124627"/>
            <a:ext cx="1223308" cy="411418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1833144" y="6124627"/>
            <a:ext cx="1074080" cy="411418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7702933" y="4648384"/>
            <a:ext cx="2982148" cy="259518"/>
            <a:chOff x="7702933" y="4648384"/>
            <a:chExt cx="2982148" cy="259518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702933" y="4648384"/>
              <a:ext cx="2982148" cy="25951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828258" y="4004774"/>
            <a:ext cx="781579" cy="1546739"/>
            <a:chOff x="8828258" y="4004774"/>
            <a:chExt cx="781579" cy="1546739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16200000">
              <a:off x="8828258" y="4004774"/>
              <a:ext cx="781579" cy="1546739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8393100" y="4401124"/>
            <a:ext cx="1391303" cy="411418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9933205" y="4469579"/>
            <a:ext cx="542098" cy="411418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8004181" y="4469579"/>
            <a:ext cx="542098" cy="411418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2117715" y="6332646"/>
            <a:ext cx="1541673" cy="841922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3519048" y="5448298"/>
            <a:ext cx="2347231" cy="259518"/>
            <a:chOff x="3519048" y="5448298"/>
            <a:chExt cx="2347231" cy="259518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519048" y="5448298"/>
              <a:ext cx="2347231" cy="25951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401499" y="3843234"/>
            <a:ext cx="1175328" cy="162852"/>
            <a:chOff x="4401499" y="3843234"/>
            <a:chExt cx="1175328" cy="162852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 rot="-10800000">
              <a:off x="4401499" y="3843234"/>
              <a:ext cx="1175328" cy="16285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821465" y="5627878"/>
            <a:ext cx="431947" cy="162852"/>
            <a:chOff x="11821465" y="5627878"/>
            <a:chExt cx="431947" cy="162852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 rot="-5400000">
              <a:off x="11821465" y="5627878"/>
              <a:ext cx="431947" cy="16285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514728" y="5873809"/>
            <a:ext cx="1059513" cy="95783"/>
            <a:chOff x="11514728" y="5873809"/>
            <a:chExt cx="1059513" cy="95783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514728" y="5873809"/>
              <a:ext cx="1059513" cy="9578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367865" y="6025328"/>
            <a:ext cx="319699" cy="95783"/>
            <a:chOff x="11367865" y="6025328"/>
            <a:chExt cx="319699" cy="95783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-16200000">
              <a:off x="11367865" y="6025328"/>
              <a:ext cx="319699" cy="9578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2411201" y="6025328"/>
            <a:ext cx="319699" cy="95783"/>
            <a:chOff x="12411201" y="6025328"/>
            <a:chExt cx="319699" cy="95783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-16200000">
              <a:off x="12411201" y="6025328"/>
              <a:ext cx="319699" cy="9578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5237514" y="5872775"/>
            <a:ext cx="905467" cy="162852"/>
            <a:chOff x="15237514" y="5872775"/>
            <a:chExt cx="905467" cy="162852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 rot="-5400000">
              <a:off x="15237514" y="5872775"/>
              <a:ext cx="905467" cy="16285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3542857" y="6614385"/>
            <a:ext cx="1168746" cy="231639"/>
            <a:chOff x="3542857" y="6614385"/>
            <a:chExt cx="1168746" cy="231639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 rot="-10800000">
              <a:off x="3542857" y="6614385"/>
              <a:ext cx="1168746" cy="231639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4137483" y="6074784"/>
            <a:ext cx="1186603" cy="156437"/>
            <a:chOff x="4137483" y="6074784"/>
            <a:chExt cx="1186603" cy="156437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 rot="-16200000">
              <a:off x="4137483" y="6074784"/>
              <a:ext cx="1186603" cy="156437"/>
            </a:xfrm>
            <a:prstGeom prst="rect">
              <a:avLst/>
            </a:prstGeom>
          </p:spPr>
        </p:pic>
      </p:grpSp>
      <p:pic>
        <p:nvPicPr>
          <p:cNvPr id="144" name="Object 14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4476781" y="5210202"/>
            <a:ext cx="346346" cy="411418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929307" y="2357183"/>
            <a:ext cx="4373392" cy="845690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0475861" y="2342807"/>
            <a:ext cx="6598684" cy="8456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2486" y="1303839"/>
            <a:ext cx="6000457" cy="59537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9602" y="6226221"/>
            <a:ext cx="4373395" cy="8456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92270" y="3830885"/>
            <a:ext cx="1333469" cy="475279"/>
            <a:chOff x="11592270" y="3830885"/>
            <a:chExt cx="1333469" cy="4752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2270" y="3830885"/>
              <a:ext cx="1333469" cy="475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9878" y="4520330"/>
            <a:ext cx="1994642" cy="632051"/>
            <a:chOff x="10449878" y="4520330"/>
            <a:chExt cx="1994642" cy="6320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9878" y="4520330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31224" y="3568588"/>
            <a:ext cx="1418385" cy="505546"/>
            <a:chOff x="5331224" y="3568588"/>
            <a:chExt cx="1418385" cy="5055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1224" y="3568588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0705" y="2432503"/>
            <a:ext cx="1377809" cy="839097"/>
            <a:chOff x="6060705" y="2432503"/>
            <a:chExt cx="1377809" cy="8390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0705" y="2432503"/>
              <a:ext cx="1377809" cy="8390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4300" y="609686"/>
            <a:ext cx="2022222" cy="4114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43525" y="609686"/>
            <a:ext cx="440320" cy="4114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864969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3525" y="609686"/>
            <a:ext cx="44032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998820"/>
              <a:chOff x="3519048" y="986704"/>
              <a:chExt cx="11247619" cy="99882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94399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968" y="2566303"/>
            <a:ext cx="3159330" cy="8456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4775" y="2970695"/>
            <a:ext cx="3601872" cy="388109"/>
            <a:chOff x="204775" y="2970695"/>
            <a:chExt cx="3601872" cy="3881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775" y="2970695"/>
              <a:ext cx="3601872" cy="38810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91062" y="7880706"/>
            <a:ext cx="2156625" cy="10814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82777" y="7880706"/>
            <a:ext cx="2292216" cy="10814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26259" y="7850763"/>
            <a:ext cx="3140157" cy="10814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43635" y="4032495"/>
            <a:ext cx="3645498" cy="3645498"/>
            <a:chOff x="7243635" y="4032495"/>
            <a:chExt cx="3645498" cy="36454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43635" y="4032495"/>
              <a:ext cx="3645498" cy="36454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04762" y="4024876"/>
            <a:ext cx="3628223" cy="3628223"/>
            <a:chOff x="1704762" y="4024876"/>
            <a:chExt cx="3628223" cy="36282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04762" y="4024876"/>
              <a:ext cx="3628223" cy="36282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42557" y="3954934"/>
            <a:ext cx="3653325" cy="3653928"/>
            <a:chOff x="12642557" y="3954934"/>
            <a:chExt cx="3653325" cy="36539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2557" y="3954934"/>
              <a:ext cx="3653325" cy="3653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300" y="609686"/>
            <a:ext cx="1864969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2382" y="609686"/>
            <a:ext cx="765711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998820"/>
              <a:chOff x="3519048" y="986704"/>
              <a:chExt cx="11247619" cy="99882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27621" y="1157355"/>
                <a:ext cx="794399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0968" y="2566303"/>
            <a:ext cx="3159330" cy="8456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4775" y="2970695"/>
            <a:ext cx="3601872" cy="388109"/>
            <a:chOff x="204775" y="2970695"/>
            <a:chExt cx="3601872" cy="3881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775" y="2970695"/>
              <a:ext cx="3601872" cy="3881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45239" y="6057900"/>
            <a:ext cx="3141700" cy="1081422"/>
          </a:xfrm>
          <a:prstGeom prst="rect">
            <a:avLst/>
          </a:prstGeom>
        </p:spPr>
      </p:pic>
      <p:pic>
        <p:nvPicPr>
          <p:cNvPr id="2" name="KakaoTalk_20210518_1133311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25826" y="3411994"/>
            <a:ext cx="3529084" cy="5389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864969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4953" y="609686"/>
            <a:ext cx="44032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998820"/>
              <a:chOff x="3519048" y="986704"/>
              <a:chExt cx="11247619" cy="99882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94399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968" y="2566303"/>
            <a:ext cx="3159330" cy="8456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4775" y="2970695"/>
            <a:ext cx="3601872" cy="388109"/>
            <a:chOff x="204775" y="2970695"/>
            <a:chExt cx="3601872" cy="3881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775" y="2970695"/>
              <a:ext cx="3601872" cy="388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7840" y="3685701"/>
            <a:ext cx="5242415" cy="4189499"/>
            <a:chOff x="897840" y="3685701"/>
            <a:chExt cx="5242415" cy="41894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7840" y="3685701"/>
              <a:ext cx="5242415" cy="4189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36758" y="3685701"/>
            <a:ext cx="5212198" cy="4182923"/>
            <a:chOff x="6536758" y="3685701"/>
            <a:chExt cx="5212198" cy="41829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6758" y="3685701"/>
              <a:ext cx="5212198" cy="41829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51729" y="3685701"/>
            <a:ext cx="5243509" cy="4165299"/>
            <a:chOff x="12051729" y="3685701"/>
            <a:chExt cx="5243509" cy="41652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1729" y="3685701"/>
              <a:ext cx="5243509" cy="416529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8574" y="8182119"/>
            <a:ext cx="4315333" cy="108142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36713" y="8182119"/>
            <a:ext cx="4810663" cy="10814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60477" y="8182115"/>
            <a:ext cx="4197291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00668" y="609686"/>
            <a:ext cx="44032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67896" y="2510048"/>
            <a:ext cx="10012534" cy="46300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8585" y="2633136"/>
            <a:ext cx="6171429" cy="7142089"/>
            <a:chOff x="928585" y="2633136"/>
            <a:chExt cx="6171429" cy="71420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585" y="2633136"/>
              <a:ext cx="6171429" cy="7142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7822" y="7228977"/>
            <a:ext cx="4585660" cy="2546248"/>
            <a:chOff x="7757822" y="7228977"/>
            <a:chExt cx="4585660" cy="2546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7822" y="7228977"/>
              <a:ext cx="4585660" cy="25462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74793" y="7228977"/>
            <a:ext cx="4339232" cy="2546248"/>
            <a:chOff x="12374793" y="7228977"/>
            <a:chExt cx="4339232" cy="25462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4793" y="7228977"/>
              <a:ext cx="4339232" cy="25462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953" y="1890490"/>
            <a:ext cx="2360263" cy="6348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418" y="2093736"/>
            <a:ext cx="3601872" cy="388109"/>
            <a:chOff x="182418" y="2093736"/>
            <a:chExt cx="3601872" cy="3881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418" y="2093736"/>
              <a:ext cx="3601872" cy="38810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4300" y="609686"/>
            <a:ext cx="1864969" cy="4114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19048" y="986704"/>
              <a:ext cx="11247619" cy="998820"/>
              <a:chOff x="3519048" y="986704"/>
              <a:chExt cx="11247619" cy="99882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427621" y="1157355"/>
                <a:ext cx="7943999" cy="1097115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3111" y="1303837"/>
            <a:ext cx="5901851" cy="59536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8403" y="7393184"/>
            <a:ext cx="3943721" cy="1323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9602" y="6226221"/>
            <a:ext cx="4373398" cy="8456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92270" y="3830885"/>
            <a:ext cx="1333469" cy="475279"/>
            <a:chOff x="11592270" y="3830885"/>
            <a:chExt cx="1333469" cy="4752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2270" y="3830885"/>
              <a:ext cx="1333469" cy="475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9878" y="4520330"/>
            <a:ext cx="1994642" cy="632051"/>
            <a:chOff x="10449878" y="4520330"/>
            <a:chExt cx="1994642" cy="6320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9878" y="4520330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31224" y="3568588"/>
            <a:ext cx="1418385" cy="505546"/>
            <a:chOff x="5331224" y="3568588"/>
            <a:chExt cx="1418385" cy="5055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1224" y="3568588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0705" y="2432503"/>
            <a:ext cx="1377809" cy="839097"/>
            <a:chOff x="6060705" y="2432503"/>
            <a:chExt cx="1377809" cy="8390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60705" y="2432503"/>
              <a:ext cx="1377809" cy="8390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4300" y="609686"/>
            <a:ext cx="2022222" cy="4114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32382" y="609686"/>
            <a:ext cx="765711" cy="4114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8919" y="6577205"/>
            <a:ext cx="6104762" cy="740828"/>
            <a:chOff x="10118919" y="6577205"/>
            <a:chExt cx="6104762" cy="7408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118919" y="6577205"/>
              <a:ext cx="6104762" cy="740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64942" y="6481927"/>
            <a:ext cx="5494138" cy="493714"/>
            <a:chOff x="6564942" y="6481927"/>
            <a:chExt cx="5494138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4460000">
              <a:off x="6564942" y="6481927"/>
              <a:ext cx="5494138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57880" y="5946645"/>
            <a:ext cx="6428996" cy="493714"/>
            <a:chOff x="2057880" y="5946645"/>
            <a:chExt cx="6428996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057880" y="5946645"/>
              <a:ext cx="6428996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300" y="609686"/>
            <a:ext cx="1864969" cy="4114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3525" y="609686"/>
            <a:ext cx="440320" cy="4114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19048" y="986704"/>
              <a:ext cx="11247619" cy="998820"/>
              <a:chOff x="3519048" y="986704"/>
              <a:chExt cx="11247619" cy="99882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27621" y="1157355"/>
                <a:ext cx="7943999" cy="1097115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0968" y="2566307"/>
            <a:ext cx="2474358" cy="8456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4775" y="2970695"/>
            <a:ext cx="3601872" cy="388109"/>
            <a:chOff x="204775" y="2970695"/>
            <a:chExt cx="3601872" cy="3881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4775" y="2970695"/>
              <a:ext cx="3601872" cy="388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05711" y="3618199"/>
            <a:ext cx="6171429" cy="591324"/>
            <a:chOff x="2205711" y="3618199"/>
            <a:chExt cx="6171429" cy="5913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05711" y="3618199"/>
              <a:ext cx="6171429" cy="5913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14286" y="3329915"/>
            <a:ext cx="5714286" cy="2673441"/>
            <a:chOff x="10314286" y="3329915"/>
            <a:chExt cx="5714286" cy="26734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14286" y="3329915"/>
              <a:ext cx="5714286" cy="267344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404192" y="3624731"/>
            <a:ext cx="2547043" cy="54855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1853" y="5011430"/>
            <a:ext cx="1739569" cy="10814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404192" y="7996782"/>
            <a:ext cx="2547043" cy="54855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067430" y="4291211"/>
            <a:ext cx="1403906" cy="54855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875811" y="7286111"/>
            <a:ext cx="1686996" cy="108142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402356" y="4673870"/>
            <a:ext cx="2892426" cy="1801301"/>
            <a:chOff x="2402356" y="4673870"/>
            <a:chExt cx="2892426" cy="18013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02356" y="4673870"/>
              <a:ext cx="2892426" cy="18013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94782" y="4664346"/>
            <a:ext cx="2847498" cy="1810825"/>
            <a:chOff x="5294782" y="4664346"/>
            <a:chExt cx="2847498" cy="181082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94782" y="4664346"/>
              <a:ext cx="2847498" cy="18108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245509" y="6941726"/>
            <a:ext cx="6171429" cy="2909251"/>
            <a:chOff x="2245509" y="6941726"/>
            <a:chExt cx="6171429" cy="290925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45509" y="6941726"/>
              <a:ext cx="6171429" cy="29092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72141" y="6300217"/>
            <a:ext cx="5398318" cy="2950886"/>
            <a:chOff x="10472141" y="6300217"/>
            <a:chExt cx="5398318" cy="295088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72141" y="6300217"/>
              <a:ext cx="5398318" cy="2950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395" y="1303838"/>
            <a:ext cx="6088639" cy="59537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9602" y="6226221"/>
            <a:ext cx="4591611" cy="8456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92270" y="3830885"/>
            <a:ext cx="1333469" cy="475279"/>
            <a:chOff x="11592270" y="3830885"/>
            <a:chExt cx="1333469" cy="4752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2270" y="3830885"/>
              <a:ext cx="1333469" cy="475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9878" y="4520330"/>
            <a:ext cx="1994642" cy="632051"/>
            <a:chOff x="10449878" y="4520330"/>
            <a:chExt cx="1994642" cy="6320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9878" y="4520330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31224" y="3568588"/>
            <a:ext cx="1418385" cy="505546"/>
            <a:chOff x="5331224" y="3568588"/>
            <a:chExt cx="1418385" cy="5055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1224" y="3568588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0705" y="2432503"/>
            <a:ext cx="1377809" cy="839097"/>
            <a:chOff x="6060705" y="2432503"/>
            <a:chExt cx="1377809" cy="8390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0705" y="2432503"/>
              <a:ext cx="1377809" cy="8390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4300" y="609686"/>
            <a:ext cx="2022222" cy="4114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86382" y="609686"/>
            <a:ext cx="440320" cy="41141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864969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4953" y="609686"/>
            <a:ext cx="44032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71049"/>
            <a:ext cx="11247619" cy="1107032"/>
            <a:chOff x="3519048" y="971049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72535"/>
              <a:ext cx="1418385" cy="505546"/>
              <a:chOff x="6418219" y="1572535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72535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71049"/>
              <a:ext cx="11247619" cy="1068933"/>
              <a:chOff x="3519048" y="971049"/>
              <a:chExt cx="11247619" cy="106893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71049"/>
                <a:ext cx="1994642" cy="632051"/>
                <a:chOff x="10792926" y="971049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71049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41699"/>
                <a:ext cx="822564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01432"/>
                <a:ext cx="993136" cy="604828"/>
                <a:chOff x="5921651" y="1201432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01432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3519048" y="4029320"/>
            <a:ext cx="11459639" cy="2921877"/>
            <a:chOff x="3519048" y="4029320"/>
            <a:chExt cx="11459639" cy="29218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9048" y="4029320"/>
              <a:ext cx="11459639" cy="29218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38403" y="3890165"/>
            <a:ext cx="5324471" cy="6466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91356" y="4804451"/>
            <a:ext cx="4766676" cy="63481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34454" y="5689815"/>
            <a:ext cx="5800965" cy="6348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10403" y="6609651"/>
            <a:ext cx="6174654" cy="63481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864969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86382" y="609686"/>
            <a:ext cx="44032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68933"/>
              <a:chOff x="3519048" y="986704"/>
              <a:chExt cx="11247619" cy="106893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8225649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203175" y="3718435"/>
            <a:ext cx="17473016" cy="761777"/>
            <a:chOff x="203175" y="3718435"/>
            <a:chExt cx="17473016" cy="7617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175" y="3718435"/>
              <a:ext cx="17473016" cy="7617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4363" y="4678197"/>
            <a:ext cx="3297602" cy="8456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8644" y="5680144"/>
            <a:ext cx="3462198" cy="10814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95751" y="4678197"/>
            <a:ext cx="3297602" cy="8456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23461" y="5680144"/>
            <a:ext cx="3099029" cy="10814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11420" y="3737483"/>
            <a:ext cx="772397" cy="772397"/>
            <a:chOff x="3411420" y="3737483"/>
            <a:chExt cx="772397" cy="7723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1420" y="3737483"/>
              <a:ext cx="772397" cy="7723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32808" y="3718435"/>
            <a:ext cx="772397" cy="772397"/>
            <a:chOff x="7132808" y="3718435"/>
            <a:chExt cx="772397" cy="7723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32808" y="3718435"/>
              <a:ext cx="772397" cy="7723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79056" y="3737483"/>
            <a:ext cx="772397" cy="772397"/>
            <a:chOff x="10679056" y="3737483"/>
            <a:chExt cx="772397" cy="772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79056" y="3737483"/>
              <a:ext cx="772397" cy="7723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01897" y="3737483"/>
            <a:ext cx="772397" cy="772397"/>
            <a:chOff x="14101897" y="3737483"/>
            <a:chExt cx="772397" cy="7723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01897" y="3737483"/>
              <a:ext cx="772397" cy="77239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42002" y="4678192"/>
            <a:ext cx="3297602" cy="84569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96287" y="5680144"/>
            <a:ext cx="2751330" cy="10814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64859" y="4678192"/>
            <a:ext cx="3297602" cy="84569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19144" y="5680144"/>
            <a:ext cx="1891437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864969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2382" y="609686"/>
            <a:ext cx="765711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43929"/>
              <a:chOff x="3519048" y="986704"/>
              <a:chExt cx="11247619" cy="104392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274586" cy="1097114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1968" y="2057143"/>
            <a:ext cx="17518059" cy="614267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0650" y="3562117"/>
            <a:ext cx="13430692" cy="40350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7205" y="2520339"/>
            <a:ext cx="9843038" cy="20521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96944" y="6113259"/>
            <a:ext cx="1215522" cy="475116"/>
            <a:chOff x="3196944" y="6113259"/>
            <a:chExt cx="1215522" cy="4751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6944" y="6113259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1557" y="6588375"/>
            <a:ext cx="1531728" cy="546503"/>
            <a:chOff x="2431557" y="6588375"/>
            <a:chExt cx="1531728" cy="5465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1557" y="6588375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80670" y="3739455"/>
            <a:ext cx="1688706" cy="601894"/>
            <a:chOff x="13880670" y="3739455"/>
            <a:chExt cx="1688706" cy="6018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0670" y="3739455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66950" y="7220879"/>
            <a:ext cx="9551815" cy="935950"/>
            <a:chOff x="4366950" y="7220879"/>
            <a:chExt cx="9551815" cy="9359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6950" y="7220879"/>
              <a:ext cx="9551815" cy="93595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66010" y="7365343"/>
            <a:ext cx="6926672" cy="7169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22009" y="2271803"/>
            <a:ext cx="1377809" cy="839097"/>
            <a:chOff x="3422009" y="2271803"/>
            <a:chExt cx="1377809" cy="8390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2009" y="2271803"/>
              <a:ext cx="1377809" cy="839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745912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2382" y="609686"/>
            <a:ext cx="765711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2328" y="3196771"/>
            <a:ext cx="5775450" cy="4331587"/>
            <a:chOff x="1632328" y="3196771"/>
            <a:chExt cx="5775450" cy="43315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2328" y="3196771"/>
              <a:ext cx="5775450" cy="433158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1771" y="2470908"/>
            <a:ext cx="4107609" cy="6348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0387" y="7616977"/>
            <a:ext cx="5440244" cy="417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81958" y="3196771"/>
            <a:ext cx="6171429" cy="4628571"/>
            <a:chOff x="10481958" y="3196771"/>
            <a:chExt cx="6171429" cy="46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1958" y="3196771"/>
              <a:ext cx="6171429" cy="46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68808" y="2470908"/>
            <a:ext cx="5018887" cy="6348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7425" y="7829540"/>
            <a:ext cx="5440244" cy="417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18218" y="1588191"/>
              <a:ext cx="1418385" cy="505546"/>
              <a:chOff x="6418218" y="1588191"/>
              <a:chExt cx="1418385" cy="5055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18218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519048" y="986704"/>
              <a:ext cx="11247619" cy="1068937"/>
              <a:chOff x="3519048" y="986704"/>
              <a:chExt cx="11247619" cy="106893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792925" y="986704"/>
                <a:ext cx="1994642" cy="632051"/>
                <a:chOff x="10792925" y="986704"/>
                <a:chExt cx="1994642" cy="63205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792925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427621" y="1157358"/>
                <a:ext cx="7929371" cy="1097115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5921650" y="1217088"/>
                <a:ext cx="993136" cy="604828"/>
                <a:chOff x="5921650" y="1217088"/>
                <a:chExt cx="993136" cy="60482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921650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7148624" y="5079359"/>
            <a:ext cx="3961905" cy="493714"/>
            <a:chOff x="7148624" y="5079359"/>
            <a:chExt cx="3961905" cy="493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148624" y="5079359"/>
              <a:ext cx="3961905" cy="493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73373" y="8410087"/>
            <a:ext cx="8276584" cy="16764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745912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2382" y="609686"/>
            <a:ext cx="765711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8" y="1588191"/>
              <a:ext cx="1418385" cy="505546"/>
              <a:chOff x="6418218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8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68937"/>
              <a:chOff x="3519048" y="986704"/>
              <a:chExt cx="11247619" cy="106893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5" y="986704"/>
                <a:ext cx="1994642" cy="632051"/>
                <a:chOff x="10792925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5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8"/>
                <a:ext cx="7929371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0" y="1217088"/>
                <a:ext cx="993136" cy="604828"/>
                <a:chOff x="5921650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0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5673670" y="5205830"/>
            <a:ext cx="7969512" cy="493714"/>
            <a:chOff x="5673670" y="5205830"/>
            <a:chExt cx="7969512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3670" y="5205830"/>
              <a:ext cx="7969512" cy="493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16004" y="3733872"/>
            <a:ext cx="4266544" cy="2943915"/>
            <a:chOff x="7616004" y="3733872"/>
            <a:chExt cx="4266544" cy="29439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6004" y="3733872"/>
              <a:ext cx="4266544" cy="29439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2917" y="6860147"/>
            <a:ext cx="4481304" cy="6348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61688" y="5234400"/>
            <a:ext cx="1602458" cy="1602458"/>
            <a:chOff x="7061688" y="5234400"/>
            <a:chExt cx="1602458" cy="160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61688" y="5234400"/>
              <a:ext cx="1602458" cy="160245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8089" y="6989374"/>
            <a:ext cx="3570024" cy="6348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53209" y="3481328"/>
            <a:ext cx="5303105" cy="4258505"/>
            <a:chOff x="12553209" y="3481328"/>
            <a:chExt cx="5303105" cy="42585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553209" y="3481328"/>
              <a:ext cx="5303105" cy="3979357"/>
              <a:chOff x="12553209" y="3481328"/>
              <a:chExt cx="5303105" cy="397935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3215083" y="3481328"/>
                <a:ext cx="3979357" cy="3979357"/>
                <a:chOff x="13215083" y="3481328"/>
                <a:chExt cx="3979357" cy="397935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215083" y="3481328"/>
                  <a:ext cx="3979357" cy="3979357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92258" y="4841430"/>
                <a:ext cx="4939141" cy="143672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436904" y="6181503"/>
              <a:ext cx="1535715" cy="1558330"/>
              <a:chOff x="14436904" y="6181503"/>
              <a:chExt cx="1535715" cy="155833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436904" y="6181503"/>
                <a:ext cx="1535715" cy="155833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28585" y="3863099"/>
            <a:ext cx="4787916" cy="3179176"/>
            <a:chOff x="928585" y="3863099"/>
            <a:chExt cx="4787916" cy="31791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8585" y="3863099"/>
              <a:ext cx="4787916" cy="3179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04762"/>
            <a:ext cx="18476190" cy="10495238"/>
            <a:chOff x="-95238" y="-104762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04762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745912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86382" y="609686"/>
            <a:ext cx="440320" cy="4114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0536" y="2949019"/>
            <a:ext cx="1953114" cy="6348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27621" y="1157355"/>
                <a:ext cx="7929371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928585" y="2799047"/>
            <a:ext cx="4844855" cy="2722809"/>
            <a:chOff x="928585" y="2799047"/>
            <a:chExt cx="4844855" cy="27228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585" y="2799047"/>
              <a:ext cx="4844855" cy="27228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9054" y="5521856"/>
            <a:ext cx="3249844" cy="4133346"/>
            <a:chOff x="2769054" y="5521856"/>
            <a:chExt cx="3249844" cy="41333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69054" y="5521856"/>
              <a:ext cx="3249844" cy="41333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30536" y="5993700"/>
            <a:ext cx="2608666" cy="6348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73440" y="3449568"/>
            <a:ext cx="2957677" cy="181613"/>
            <a:chOff x="5773440" y="3449568"/>
            <a:chExt cx="2957677" cy="1816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73440" y="3449568"/>
              <a:ext cx="2957677" cy="1816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52231" y="6585055"/>
            <a:ext cx="3602849" cy="181613"/>
            <a:chOff x="5752231" y="6585055"/>
            <a:chExt cx="3602849" cy="1816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2231" y="6585055"/>
              <a:ext cx="3602849" cy="18161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10992" y="3594421"/>
            <a:ext cx="5896752" cy="155650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14868" y="6698097"/>
            <a:ext cx="5569050" cy="155650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77019" y="3631181"/>
            <a:ext cx="5303105" cy="4262026"/>
            <a:chOff x="12477019" y="3631181"/>
            <a:chExt cx="5303105" cy="426202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138893" y="3631181"/>
              <a:ext cx="3979357" cy="3979357"/>
              <a:chOff x="13138893" y="3631181"/>
              <a:chExt cx="3979357" cy="397935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138893" y="3631181"/>
                <a:ext cx="3979357" cy="3979357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08449" y="4732931"/>
              <a:ext cx="5128048" cy="171498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4360714" y="6334876"/>
              <a:ext cx="1535715" cy="1558330"/>
              <a:chOff x="14360714" y="6334876"/>
              <a:chExt cx="1535715" cy="155833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360714" y="6334876"/>
                <a:ext cx="1535715" cy="155833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04762"/>
            <a:ext cx="18476190" cy="10495238"/>
            <a:chOff x="-95238" y="-104762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104762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300" y="609686"/>
            <a:ext cx="1745912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2382" y="609686"/>
            <a:ext cx="765711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7621" y="1157355"/>
                <a:ext cx="7929371" cy="1097115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135030" y="4273640"/>
            <a:ext cx="4705412" cy="2865635"/>
            <a:chOff x="1135030" y="4273640"/>
            <a:chExt cx="4705412" cy="28656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5030" y="4273640"/>
              <a:ext cx="4705412" cy="28656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68914" y="3045280"/>
            <a:ext cx="9395774" cy="14244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68914" y="4768436"/>
            <a:ext cx="7765225" cy="14244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68914" y="6528164"/>
            <a:ext cx="9873639" cy="14244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2487" y="1303839"/>
            <a:ext cx="6000456" cy="59537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8403" y="7393184"/>
            <a:ext cx="3570027" cy="1323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9602" y="6226221"/>
            <a:ext cx="3875904" cy="8456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92270" y="3830885"/>
            <a:ext cx="1333469" cy="475279"/>
            <a:chOff x="11592270" y="3830885"/>
            <a:chExt cx="1333469" cy="4752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2270" y="3830885"/>
              <a:ext cx="1333469" cy="475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9878" y="4520330"/>
            <a:ext cx="1994642" cy="632051"/>
            <a:chOff x="10449878" y="4520330"/>
            <a:chExt cx="1994642" cy="6320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9878" y="4520330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31224" y="3568588"/>
            <a:ext cx="1418385" cy="505546"/>
            <a:chOff x="5331224" y="3568588"/>
            <a:chExt cx="1418385" cy="5055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1224" y="3568588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0705" y="2432503"/>
            <a:ext cx="1377809" cy="839097"/>
            <a:chOff x="6060705" y="2432503"/>
            <a:chExt cx="1377809" cy="8390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60705" y="2432503"/>
              <a:ext cx="1377809" cy="8390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4300" y="609686"/>
            <a:ext cx="2022222" cy="4114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86382" y="609686"/>
            <a:ext cx="440320" cy="4114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86382" y="609686"/>
            <a:ext cx="44032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9720" y="4536373"/>
            <a:ext cx="3875758" cy="2325555"/>
            <a:chOff x="1549720" y="4536373"/>
            <a:chExt cx="3875758" cy="232555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49720" y="5940000"/>
              <a:ext cx="1210037" cy="921928"/>
              <a:chOff x="1549720" y="5940000"/>
              <a:chExt cx="1210037" cy="9219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9720" y="5940000"/>
                <a:ext cx="1210037" cy="92192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418336" y="6017293"/>
              <a:ext cx="1007141" cy="767342"/>
              <a:chOff x="4418336" y="6017293"/>
              <a:chExt cx="1007141" cy="76734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18336" y="6017293"/>
                <a:ext cx="1007141" cy="76734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166083" y="6466809"/>
              <a:ext cx="504506" cy="317826"/>
              <a:chOff x="4166083" y="6466809"/>
              <a:chExt cx="504506" cy="3178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66083" y="6466809"/>
                <a:ext cx="504506" cy="3178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11206" y="4536373"/>
              <a:ext cx="937891" cy="571184"/>
              <a:chOff x="2911206" y="4536373"/>
              <a:chExt cx="937891" cy="57118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11206" y="4536373"/>
                <a:ext cx="937891" cy="5711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028495" y="5469272"/>
              <a:ext cx="1016300" cy="501618"/>
              <a:chOff x="3028495" y="5469272"/>
              <a:chExt cx="1016300" cy="50161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8280000">
                <a:off x="3028495" y="5469272"/>
                <a:ext cx="1016300" cy="50161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548194" y="6979211"/>
            <a:ext cx="4149114" cy="2778430"/>
            <a:chOff x="7548194" y="6979211"/>
            <a:chExt cx="4149114" cy="277843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843574" y="7466496"/>
              <a:ext cx="1901619" cy="1797669"/>
              <a:chOff x="8843574" y="7466496"/>
              <a:chExt cx="1901619" cy="17976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43574" y="7466496"/>
                <a:ext cx="1901619" cy="179766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548194" y="8770689"/>
              <a:ext cx="1295380" cy="986951"/>
              <a:chOff x="7548194" y="8770689"/>
              <a:chExt cx="1295380" cy="9869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548194" y="8770689"/>
                <a:ext cx="1295380" cy="98695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105432" y="8770689"/>
              <a:ext cx="688952" cy="730886"/>
              <a:chOff x="9105432" y="8770689"/>
              <a:chExt cx="688952" cy="73088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05432" y="8770689"/>
                <a:ext cx="688952" cy="73088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684283" y="9264165"/>
              <a:ext cx="678686" cy="472102"/>
              <a:chOff x="9684283" y="9264165"/>
              <a:chExt cx="678686" cy="47210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84283" y="9264165"/>
                <a:ext cx="678686" cy="4721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349089" y="9334655"/>
              <a:ext cx="540089" cy="340242"/>
              <a:chOff x="10349089" y="9334655"/>
              <a:chExt cx="540089" cy="34024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349089" y="9334655"/>
                <a:ext cx="540089" cy="34024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619133" y="8853434"/>
              <a:ext cx="1078175" cy="821462"/>
              <a:chOff x="10619133" y="8853434"/>
              <a:chExt cx="1078175" cy="82146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19133" y="8853434"/>
                <a:ext cx="1078175" cy="82146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334948" y="6979211"/>
              <a:ext cx="1004040" cy="611469"/>
              <a:chOff x="9334948" y="6979211"/>
              <a:chExt cx="1004040" cy="61146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334948" y="6979211"/>
                <a:ext cx="1004040" cy="611469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6818" y="3810668"/>
            <a:ext cx="2767793" cy="63481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38403" y="7281067"/>
            <a:ext cx="2767793" cy="63481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53106" y="3810668"/>
            <a:ext cx="3515175" cy="63481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96511" y="7333969"/>
            <a:ext cx="2023810" cy="1034457"/>
            <a:chOff x="3896511" y="7333969"/>
            <a:chExt cx="2023810" cy="10344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96511" y="7333969"/>
              <a:ext cx="2023810" cy="10344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202874" y="2767795"/>
            <a:ext cx="1684290" cy="860914"/>
            <a:chOff x="12202874" y="2767795"/>
            <a:chExt cx="1684290" cy="8609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02874" y="2767795"/>
              <a:ext cx="1684290" cy="8609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887164" y="4600664"/>
            <a:ext cx="3780331" cy="2531477"/>
            <a:chOff x="13887164" y="4600664"/>
            <a:chExt cx="3780331" cy="253147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439109" y="6746750"/>
              <a:ext cx="492085" cy="310000"/>
              <a:chOff x="16439109" y="6746750"/>
              <a:chExt cx="492085" cy="31000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439109" y="6746750"/>
                <a:ext cx="492085" cy="31000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887164" y="6232912"/>
              <a:ext cx="1180244" cy="899229"/>
              <a:chOff x="13887164" y="6232912"/>
              <a:chExt cx="1180244" cy="89922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887164" y="6232912"/>
                <a:ext cx="1180244" cy="89922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305991" y="6232912"/>
              <a:ext cx="627716" cy="665923"/>
              <a:chOff x="15305991" y="6232912"/>
              <a:chExt cx="627716" cy="66592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305991" y="6232912"/>
                <a:ext cx="627716" cy="665923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833393" y="6682526"/>
              <a:ext cx="618363" cy="430140"/>
              <a:chOff x="15833393" y="6682526"/>
              <a:chExt cx="618363" cy="430140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833393" y="6682526"/>
                <a:ext cx="618363" cy="43014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6685151" y="6308302"/>
              <a:ext cx="982344" cy="748449"/>
              <a:chOff x="16685151" y="6308302"/>
              <a:chExt cx="982344" cy="74844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685151" y="6308302"/>
                <a:ext cx="982344" cy="74844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5515107" y="4600664"/>
              <a:ext cx="914799" cy="557120"/>
              <a:chOff x="15515107" y="4600664"/>
              <a:chExt cx="914799" cy="55712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515107" y="4600664"/>
                <a:ext cx="914799" cy="55712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5599308" y="5164015"/>
              <a:ext cx="677500" cy="1031286"/>
              <a:chOff x="15599308" y="5164015"/>
              <a:chExt cx="677500" cy="1031286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6200000">
                <a:off x="15599308" y="5164015"/>
                <a:ext cx="677500" cy="1031286"/>
              </a:xfrm>
              <a:prstGeom prst="rect">
                <a:avLst/>
              </a:prstGeom>
            </p:spPr>
          </p:pic>
        </p:grpSp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4300" y="609686"/>
            <a:ext cx="1380562" cy="41141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3519048" y="986704"/>
            <a:ext cx="11247619" cy="1107032"/>
            <a:chOff x="3519048" y="986704"/>
            <a:chExt cx="11247619" cy="1107032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6418219" y="1588191"/>
              <a:ext cx="1418385" cy="505546"/>
              <a:chOff x="6418219" y="1588191"/>
              <a:chExt cx="1418385" cy="505546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418219" y="1588191"/>
                <a:ext cx="1418385" cy="505546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3519048" y="986704"/>
              <a:ext cx="11247619" cy="1030838"/>
              <a:chOff x="3519048" y="986704"/>
              <a:chExt cx="11247619" cy="1030838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0792926" y="986704"/>
                <a:ext cx="1994642" cy="632051"/>
                <a:chOff x="10792926" y="986704"/>
                <a:chExt cx="1994642" cy="632051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792926" y="986704"/>
                  <a:ext cx="1994642" cy="632051"/>
                </a:xfrm>
                <a:prstGeom prst="rect">
                  <a:avLst/>
                </a:prstGeom>
              </p:spPr>
            </p:pic>
          </p:grpSp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427621" y="1157355"/>
                <a:ext cx="7259959" cy="1097115"/>
              </a:xfrm>
              <a:prstGeom prst="rect">
                <a:avLst/>
              </a:prstGeom>
            </p:spPr>
          </p:pic>
          <p:grpSp>
            <p:nvGrpSpPr>
              <p:cNvPr id="1030" name="그룹 1030"/>
              <p:cNvGrpSpPr/>
              <p:nvPr/>
            </p:nvGrpSpPr>
            <p:grpSpPr>
              <a:xfrm>
                <a:off x="5921651" y="1217088"/>
                <a:ext cx="993136" cy="604828"/>
                <a:chOff x="5921651" y="1217088"/>
                <a:chExt cx="993136" cy="604828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5921651" y="1217088"/>
                  <a:ext cx="993136" cy="6048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31" name="그룹 1031"/>
          <p:cNvGrpSpPr/>
          <p:nvPr/>
        </p:nvGrpSpPr>
        <p:grpSpPr>
          <a:xfrm>
            <a:off x="11674144" y="7398926"/>
            <a:ext cx="2023810" cy="1034457"/>
            <a:chOff x="11674144" y="7398926"/>
            <a:chExt cx="2023810" cy="103445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460000">
              <a:off x="11674144" y="7398926"/>
              <a:ext cx="2023810" cy="103445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116033" y="3163012"/>
            <a:ext cx="1684290" cy="860914"/>
            <a:chOff x="5116033" y="3163012"/>
            <a:chExt cx="1684290" cy="86091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760000">
              <a:off x="5116033" y="3163012"/>
              <a:ext cx="1684290" cy="860914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155803" y="2335590"/>
            <a:ext cx="4498502" cy="634817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7227752" y="3198252"/>
            <a:ext cx="4604850" cy="2687601"/>
            <a:chOff x="7227752" y="3198252"/>
            <a:chExt cx="4604850" cy="2687601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9985853" y="5344338"/>
              <a:ext cx="492085" cy="310000"/>
              <a:chOff x="9985853" y="5344338"/>
              <a:chExt cx="492085" cy="31000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985853" y="5344338"/>
                <a:ext cx="492085" cy="310000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7433908" y="4830500"/>
              <a:ext cx="1180244" cy="899229"/>
              <a:chOff x="7433908" y="4830500"/>
              <a:chExt cx="1180244" cy="899229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433908" y="4830500"/>
                <a:ext cx="1180244" cy="899229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7227752" y="5122751"/>
              <a:ext cx="627716" cy="665923"/>
              <a:chOff x="7227752" y="5122751"/>
              <a:chExt cx="627716" cy="665923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7227752" y="5122751"/>
                <a:ext cx="627716" cy="665923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1214239" y="5455713"/>
              <a:ext cx="618363" cy="430140"/>
              <a:chOff x="11214239" y="5455713"/>
              <a:chExt cx="618363" cy="430140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214239" y="5455713"/>
                <a:ext cx="618363" cy="430140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0231895" y="4905890"/>
              <a:ext cx="982344" cy="748449"/>
              <a:chOff x="10231895" y="4905890"/>
              <a:chExt cx="982344" cy="748449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231895" y="4905890"/>
                <a:ext cx="982344" cy="74844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9061851" y="3198252"/>
              <a:ext cx="914799" cy="557120"/>
              <a:chOff x="9061851" y="3198252"/>
              <a:chExt cx="914799" cy="557120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061851" y="3198252"/>
                <a:ext cx="914799" cy="5571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이종국</cp:lastModifiedBy>
  <cp:revision>3</cp:revision>
  <dcterms:created xsi:type="dcterms:W3CDTF">2021-05-23T18:46:57Z</dcterms:created>
  <dcterms:modified xsi:type="dcterms:W3CDTF">2021-05-24T12:30:11Z</dcterms:modified>
</cp:coreProperties>
</file>